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1" r:id="rId2"/>
    <p:sldId id="2562" r:id="rId3"/>
    <p:sldId id="2563" r:id="rId4"/>
    <p:sldId id="2564" r:id="rId5"/>
    <p:sldId id="2565" r:id="rId6"/>
    <p:sldId id="2567" r:id="rId7"/>
    <p:sldId id="2568" r:id="rId8"/>
    <p:sldId id="2569" r:id="rId9"/>
    <p:sldId id="2570" r:id="rId1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0C706-714B-4A51-BA4C-E41639AA94F6}"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8903B4EB-63EE-4C29-ACF3-391241E581E1}">
      <dgm:prSet/>
      <dgm:spPr/>
      <dgm:t>
        <a:bodyPr/>
        <a:lstStyle/>
        <a:p>
          <a:r>
            <a:rPr lang="en-US"/>
            <a:t>Registro de Espacios: Los administradores registran espacios disponibles, añadiendo detalles como nombre, ubicación y capacidad. El sistema guarda esta información para que los empleados puedan hacer reservas.</a:t>
          </a:r>
        </a:p>
      </dgm:t>
    </dgm:pt>
    <dgm:pt modelId="{66A5C2C8-474E-4C82-8751-06CAFCE543AC}" type="parTrans" cxnId="{B66F4DCC-4110-4449-A942-24E56B66EE10}">
      <dgm:prSet/>
      <dgm:spPr/>
      <dgm:t>
        <a:bodyPr/>
        <a:lstStyle/>
        <a:p>
          <a:endParaRPr lang="en-US"/>
        </a:p>
      </dgm:t>
    </dgm:pt>
    <dgm:pt modelId="{6804C1BF-4E65-4603-BAFD-8E625C17D194}" type="sibTrans" cxnId="{B66F4DCC-4110-4449-A942-24E56B66EE10}">
      <dgm:prSet/>
      <dgm:spPr/>
      <dgm:t>
        <a:bodyPr/>
        <a:lstStyle/>
        <a:p>
          <a:endParaRPr lang="en-US"/>
        </a:p>
      </dgm:t>
    </dgm:pt>
    <dgm:pt modelId="{5864A74F-7F6F-4098-925A-46645517E500}">
      <dgm:prSet/>
      <dgm:spPr/>
      <dgm:t>
        <a:bodyPr/>
        <a:lstStyle/>
        <a:p>
          <a:r>
            <a:rPr lang="en-US"/>
            <a:t>Actualización: Los administradores pueden modificar la información de los espacios para mantenerla actualizada.</a:t>
          </a:r>
        </a:p>
      </dgm:t>
    </dgm:pt>
    <dgm:pt modelId="{C79D8DA9-11D9-43F0-ADA5-9DBA1417EBA1}" type="parTrans" cxnId="{30251DDD-2114-4AAE-AF31-D3B08F9FDA15}">
      <dgm:prSet/>
      <dgm:spPr/>
      <dgm:t>
        <a:bodyPr/>
        <a:lstStyle/>
        <a:p>
          <a:endParaRPr lang="en-US"/>
        </a:p>
      </dgm:t>
    </dgm:pt>
    <dgm:pt modelId="{212319CE-436A-4543-973D-FBB253564D10}" type="sibTrans" cxnId="{30251DDD-2114-4AAE-AF31-D3B08F9FDA15}">
      <dgm:prSet/>
      <dgm:spPr/>
      <dgm:t>
        <a:bodyPr/>
        <a:lstStyle/>
        <a:p>
          <a:endParaRPr lang="en-US"/>
        </a:p>
      </dgm:t>
    </dgm:pt>
    <dgm:pt modelId="{A3329FF7-58FD-48B1-A113-8623693D4DE2}">
      <dgm:prSet/>
      <dgm:spPr/>
      <dgm:t>
        <a:bodyPr/>
        <a:lstStyle/>
        <a:p>
          <a:r>
            <a:rPr lang="en-US"/>
            <a:t>Eliminación: Los administradores pueden eliminar espacios no disponibles. El sistema asegura que estos espacios ya no se puedan reservar.</a:t>
          </a:r>
        </a:p>
      </dgm:t>
    </dgm:pt>
    <dgm:pt modelId="{EAEDFDB9-30D1-4498-9748-C0C7490EDA75}" type="parTrans" cxnId="{D791B54D-0438-4CD0-8D11-5CC92A0899BB}">
      <dgm:prSet/>
      <dgm:spPr/>
      <dgm:t>
        <a:bodyPr/>
        <a:lstStyle/>
        <a:p>
          <a:endParaRPr lang="en-US"/>
        </a:p>
      </dgm:t>
    </dgm:pt>
    <dgm:pt modelId="{5D968128-7714-4748-9012-8EB7F4FA67BB}" type="sibTrans" cxnId="{D791B54D-0438-4CD0-8D11-5CC92A0899BB}">
      <dgm:prSet/>
      <dgm:spPr/>
      <dgm:t>
        <a:bodyPr/>
        <a:lstStyle/>
        <a:p>
          <a:endParaRPr lang="en-US"/>
        </a:p>
      </dgm:t>
    </dgm:pt>
    <dgm:pt modelId="{83092949-32AD-48F3-A13B-6DA8CD0F4840}" type="pres">
      <dgm:prSet presAssocID="{8410C706-714B-4A51-BA4C-E41639AA94F6}" presName="vert0" presStyleCnt="0">
        <dgm:presLayoutVars>
          <dgm:dir/>
          <dgm:animOne val="branch"/>
          <dgm:animLvl val="lvl"/>
        </dgm:presLayoutVars>
      </dgm:prSet>
      <dgm:spPr/>
    </dgm:pt>
    <dgm:pt modelId="{3C1B89A5-5D12-4750-B2BF-2D1A75F83E07}" type="pres">
      <dgm:prSet presAssocID="{8903B4EB-63EE-4C29-ACF3-391241E581E1}" presName="thickLine" presStyleLbl="alignNode1" presStyleIdx="0" presStyleCnt="3"/>
      <dgm:spPr/>
    </dgm:pt>
    <dgm:pt modelId="{0B7087A3-DD55-4706-B528-D1E1637476E9}" type="pres">
      <dgm:prSet presAssocID="{8903B4EB-63EE-4C29-ACF3-391241E581E1}" presName="horz1" presStyleCnt="0"/>
      <dgm:spPr/>
    </dgm:pt>
    <dgm:pt modelId="{DFADDD15-F316-461D-ABF3-D5DB4D1B299B}" type="pres">
      <dgm:prSet presAssocID="{8903B4EB-63EE-4C29-ACF3-391241E581E1}" presName="tx1" presStyleLbl="revTx" presStyleIdx="0" presStyleCnt="3"/>
      <dgm:spPr/>
    </dgm:pt>
    <dgm:pt modelId="{5D26AEEC-58F2-4365-AA9D-3F7E6277CDCB}" type="pres">
      <dgm:prSet presAssocID="{8903B4EB-63EE-4C29-ACF3-391241E581E1}" presName="vert1" presStyleCnt="0"/>
      <dgm:spPr/>
    </dgm:pt>
    <dgm:pt modelId="{D0B8FEB6-6859-420F-95B4-7BEED7847B82}" type="pres">
      <dgm:prSet presAssocID="{5864A74F-7F6F-4098-925A-46645517E500}" presName="thickLine" presStyleLbl="alignNode1" presStyleIdx="1" presStyleCnt="3"/>
      <dgm:spPr/>
    </dgm:pt>
    <dgm:pt modelId="{46A7E22D-0C16-4A62-B7B8-33E1AF5AFC60}" type="pres">
      <dgm:prSet presAssocID="{5864A74F-7F6F-4098-925A-46645517E500}" presName="horz1" presStyleCnt="0"/>
      <dgm:spPr/>
    </dgm:pt>
    <dgm:pt modelId="{B0DDC1C0-BE82-4C92-AD2E-9B6EFF4B2FF9}" type="pres">
      <dgm:prSet presAssocID="{5864A74F-7F6F-4098-925A-46645517E500}" presName="tx1" presStyleLbl="revTx" presStyleIdx="1" presStyleCnt="3"/>
      <dgm:spPr/>
    </dgm:pt>
    <dgm:pt modelId="{DA182E9F-CD26-4AAF-AEB5-A5ACFBCEE16A}" type="pres">
      <dgm:prSet presAssocID="{5864A74F-7F6F-4098-925A-46645517E500}" presName="vert1" presStyleCnt="0"/>
      <dgm:spPr/>
    </dgm:pt>
    <dgm:pt modelId="{EC37C06D-4B8E-459A-8E05-80B85B606397}" type="pres">
      <dgm:prSet presAssocID="{A3329FF7-58FD-48B1-A113-8623693D4DE2}" presName="thickLine" presStyleLbl="alignNode1" presStyleIdx="2" presStyleCnt="3"/>
      <dgm:spPr/>
    </dgm:pt>
    <dgm:pt modelId="{FD20204C-12F3-4955-BC78-8CFDE54C73D7}" type="pres">
      <dgm:prSet presAssocID="{A3329FF7-58FD-48B1-A113-8623693D4DE2}" presName="horz1" presStyleCnt="0"/>
      <dgm:spPr/>
    </dgm:pt>
    <dgm:pt modelId="{8877A242-6FA7-450B-A208-F44E6A92C543}" type="pres">
      <dgm:prSet presAssocID="{A3329FF7-58FD-48B1-A113-8623693D4DE2}" presName="tx1" presStyleLbl="revTx" presStyleIdx="2" presStyleCnt="3"/>
      <dgm:spPr/>
    </dgm:pt>
    <dgm:pt modelId="{3B8876AF-219C-4310-8006-FD1FE1115AD4}" type="pres">
      <dgm:prSet presAssocID="{A3329FF7-58FD-48B1-A113-8623693D4DE2}" presName="vert1" presStyleCnt="0"/>
      <dgm:spPr/>
    </dgm:pt>
  </dgm:ptLst>
  <dgm:cxnLst>
    <dgm:cxn modelId="{E1455327-B488-49A4-B520-A63435A5CA35}" type="presOf" srcId="{8410C706-714B-4A51-BA4C-E41639AA94F6}" destId="{83092949-32AD-48F3-A13B-6DA8CD0F4840}" srcOrd="0" destOrd="0" presId="urn:microsoft.com/office/officeart/2008/layout/LinedList"/>
    <dgm:cxn modelId="{7EBC4B3C-06A1-4260-A109-AEA75F68EBAC}" type="presOf" srcId="{5864A74F-7F6F-4098-925A-46645517E500}" destId="{B0DDC1C0-BE82-4C92-AD2E-9B6EFF4B2FF9}" srcOrd="0" destOrd="0" presId="urn:microsoft.com/office/officeart/2008/layout/LinedList"/>
    <dgm:cxn modelId="{EB918269-DA02-4014-BE94-161B3346A51B}" type="presOf" srcId="{8903B4EB-63EE-4C29-ACF3-391241E581E1}" destId="{DFADDD15-F316-461D-ABF3-D5DB4D1B299B}" srcOrd="0" destOrd="0" presId="urn:microsoft.com/office/officeart/2008/layout/LinedList"/>
    <dgm:cxn modelId="{D791B54D-0438-4CD0-8D11-5CC92A0899BB}" srcId="{8410C706-714B-4A51-BA4C-E41639AA94F6}" destId="{A3329FF7-58FD-48B1-A113-8623693D4DE2}" srcOrd="2" destOrd="0" parTransId="{EAEDFDB9-30D1-4498-9748-C0C7490EDA75}" sibTransId="{5D968128-7714-4748-9012-8EB7F4FA67BB}"/>
    <dgm:cxn modelId="{B66F4DCC-4110-4449-A942-24E56B66EE10}" srcId="{8410C706-714B-4A51-BA4C-E41639AA94F6}" destId="{8903B4EB-63EE-4C29-ACF3-391241E581E1}" srcOrd="0" destOrd="0" parTransId="{66A5C2C8-474E-4C82-8751-06CAFCE543AC}" sibTransId="{6804C1BF-4E65-4603-BAFD-8E625C17D194}"/>
    <dgm:cxn modelId="{D613DDD4-40B5-4DFB-A3AA-3F72203B3777}" type="presOf" srcId="{A3329FF7-58FD-48B1-A113-8623693D4DE2}" destId="{8877A242-6FA7-450B-A208-F44E6A92C543}" srcOrd="0" destOrd="0" presId="urn:microsoft.com/office/officeart/2008/layout/LinedList"/>
    <dgm:cxn modelId="{30251DDD-2114-4AAE-AF31-D3B08F9FDA15}" srcId="{8410C706-714B-4A51-BA4C-E41639AA94F6}" destId="{5864A74F-7F6F-4098-925A-46645517E500}" srcOrd="1" destOrd="0" parTransId="{C79D8DA9-11D9-43F0-ADA5-9DBA1417EBA1}" sibTransId="{212319CE-436A-4543-973D-FBB253564D10}"/>
    <dgm:cxn modelId="{4DF7F8E9-3D4E-4DD9-8563-6D9CB83B737B}" type="presParOf" srcId="{83092949-32AD-48F3-A13B-6DA8CD0F4840}" destId="{3C1B89A5-5D12-4750-B2BF-2D1A75F83E07}" srcOrd="0" destOrd="0" presId="urn:microsoft.com/office/officeart/2008/layout/LinedList"/>
    <dgm:cxn modelId="{B0F4D8A2-CD36-4320-BC96-68A922814939}" type="presParOf" srcId="{83092949-32AD-48F3-A13B-6DA8CD0F4840}" destId="{0B7087A3-DD55-4706-B528-D1E1637476E9}" srcOrd="1" destOrd="0" presId="urn:microsoft.com/office/officeart/2008/layout/LinedList"/>
    <dgm:cxn modelId="{E6FB3500-1C7D-4CD2-B64B-593FC735F233}" type="presParOf" srcId="{0B7087A3-DD55-4706-B528-D1E1637476E9}" destId="{DFADDD15-F316-461D-ABF3-D5DB4D1B299B}" srcOrd="0" destOrd="0" presId="urn:microsoft.com/office/officeart/2008/layout/LinedList"/>
    <dgm:cxn modelId="{53921B2D-84C2-4361-8C17-4D06C84A39CA}" type="presParOf" srcId="{0B7087A3-DD55-4706-B528-D1E1637476E9}" destId="{5D26AEEC-58F2-4365-AA9D-3F7E6277CDCB}" srcOrd="1" destOrd="0" presId="urn:microsoft.com/office/officeart/2008/layout/LinedList"/>
    <dgm:cxn modelId="{D3A21BCE-FF8F-4972-9E88-0A913CABDC15}" type="presParOf" srcId="{83092949-32AD-48F3-A13B-6DA8CD0F4840}" destId="{D0B8FEB6-6859-420F-95B4-7BEED7847B82}" srcOrd="2" destOrd="0" presId="urn:microsoft.com/office/officeart/2008/layout/LinedList"/>
    <dgm:cxn modelId="{06BF397A-799C-4C43-BEBB-CF58F272CE9E}" type="presParOf" srcId="{83092949-32AD-48F3-A13B-6DA8CD0F4840}" destId="{46A7E22D-0C16-4A62-B7B8-33E1AF5AFC60}" srcOrd="3" destOrd="0" presId="urn:microsoft.com/office/officeart/2008/layout/LinedList"/>
    <dgm:cxn modelId="{DB024938-72C3-4CCF-BCF7-1D4DFFB0635E}" type="presParOf" srcId="{46A7E22D-0C16-4A62-B7B8-33E1AF5AFC60}" destId="{B0DDC1C0-BE82-4C92-AD2E-9B6EFF4B2FF9}" srcOrd="0" destOrd="0" presId="urn:microsoft.com/office/officeart/2008/layout/LinedList"/>
    <dgm:cxn modelId="{34836C7D-A5C8-4F79-A4AC-2FBBC93A4D3C}" type="presParOf" srcId="{46A7E22D-0C16-4A62-B7B8-33E1AF5AFC60}" destId="{DA182E9F-CD26-4AAF-AEB5-A5ACFBCEE16A}" srcOrd="1" destOrd="0" presId="urn:microsoft.com/office/officeart/2008/layout/LinedList"/>
    <dgm:cxn modelId="{661219B8-AB55-40FA-B978-23443EFF3720}" type="presParOf" srcId="{83092949-32AD-48F3-A13B-6DA8CD0F4840}" destId="{EC37C06D-4B8E-459A-8E05-80B85B606397}" srcOrd="4" destOrd="0" presId="urn:microsoft.com/office/officeart/2008/layout/LinedList"/>
    <dgm:cxn modelId="{890E2E22-BBFB-47CA-867A-10AE7661C157}" type="presParOf" srcId="{83092949-32AD-48F3-A13B-6DA8CD0F4840}" destId="{FD20204C-12F3-4955-BC78-8CFDE54C73D7}" srcOrd="5" destOrd="0" presId="urn:microsoft.com/office/officeart/2008/layout/LinedList"/>
    <dgm:cxn modelId="{97EA6D96-9C53-4164-A2CA-DE5E3516C13F}" type="presParOf" srcId="{FD20204C-12F3-4955-BC78-8CFDE54C73D7}" destId="{8877A242-6FA7-450B-A208-F44E6A92C543}" srcOrd="0" destOrd="0" presId="urn:microsoft.com/office/officeart/2008/layout/LinedList"/>
    <dgm:cxn modelId="{80E1964D-6DA3-4EF2-A934-74D28A0462FC}" type="presParOf" srcId="{FD20204C-12F3-4955-BC78-8CFDE54C73D7}" destId="{3B8876AF-219C-4310-8006-FD1FE1115AD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878E3B-4F77-4A9E-B259-A3A92B3BEFB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FC3ACCC-B00D-45DE-9F16-883B83E6373B}">
      <dgm:prSet/>
      <dgm:spPr/>
      <dgm:t>
        <a:bodyPr/>
        <a:lstStyle/>
        <a:p>
          <a:pPr>
            <a:lnSpc>
              <a:spcPct val="100000"/>
            </a:lnSpc>
          </a:pPr>
          <a:r>
            <a:rPr lang="en-US"/>
            <a:t>Los administradores pueden generar reportes de uso y disponibilidad de espacios.</a:t>
          </a:r>
        </a:p>
      </dgm:t>
    </dgm:pt>
    <dgm:pt modelId="{23A82285-7006-42CA-8EBD-971A75E4824B}" type="parTrans" cxnId="{29ADC733-BCFB-4548-ADBE-F117FD72918D}">
      <dgm:prSet/>
      <dgm:spPr/>
      <dgm:t>
        <a:bodyPr/>
        <a:lstStyle/>
        <a:p>
          <a:endParaRPr lang="en-US"/>
        </a:p>
      </dgm:t>
    </dgm:pt>
    <dgm:pt modelId="{C4DACBBF-FF7E-4687-900F-DE14D0BFE6E3}" type="sibTrans" cxnId="{29ADC733-BCFB-4548-ADBE-F117FD72918D}">
      <dgm:prSet/>
      <dgm:spPr/>
      <dgm:t>
        <a:bodyPr/>
        <a:lstStyle/>
        <a:p>
          <a:endParaRPr lang="en-US"/>
        </a:p>
      </dgm:t>
    </dgm:pt>
    <dgm:pt modelId="{24D10CC0-BBC2-4440-8025-F8307321CCE7}">
      <dgm:prSet/>
      <dgm:spPr/>
      <dgm:t>
        <a:bodyPr/>
        <a:lstStyle/>
        <a:p>
          <a:pPr>
            <a:lnSpc>
              <a:spcPct val="100000"/>
            </a:lnSpc>
          </a:pPr>
          <a:r>
            <a:rPr lang="en-US"/>
            <a:t>Los empleados pueden ver sus propios reportes de reservas.</a:t>
          </a:r>
        </a:p>
      </dgm:t>
    </dgm:pt>
    <dgm:pt modelId="{ADCFA2BB-CF2E-4C5A-BAFA-83C1C70EE122}" type="parTrans" cxnId="{600EFD08-5110-4A69-8F47-207E185B1B35}">
      <dgm:prSet/>
      <dgm:spPr/>
      <dgm:t>
        <a:bodyPr/>
        <a:lstStyle/>
        <a:p>
          <a:endParaRPr lang="en-US"/>
        </a:p>
      </dgm:t>
    </dgm:pt>
    <dgm:pt modelId="{8A7C1C7C-6747-4455-B281-C18710092B67}" type="sibTrans" cxnId="{600EFD08-5110-4A69-8F47-207E185B1B35}">
      <dgm:prSet/>
      <dgm:spPr/>
      <dgm:t>
        <a:bodyPr/>
        <a:lstStyle/>
        <a:p>
          <a:endParaRPr lang="en-US"/>
        </a:p>
      </dgm:t>
    </dgm:pt>
    <dgm:pt modelId="{E247C4DF-0CC9-4CF6-B211-85EA861047F3}" type="pres">
      <dgm:prSet presAssocID="{0D878E3B-4F77-4A9E-B259-A3A92B3BEFBA}" presName="root" presStyleCnt="0">
        <dgm:presLayoutVars>
          <dgm:dir/>
          <dgm:resizeHandles val="exact"/>
        </dgm:presLayoutVars>
      </dgm:prSet>
      <dgm:spPr/>
    </dgm:pt>
    <dgm:pt modelId="{D9507CCD-0353-4E9E-974C-08E5B3B2A416}" type="pres">
      <dgm:prSet presAssocID="{1FC3ACCC-B00D-45DE-9F16-883B83E6373B}" presName="compNode" presStyleCnt="0"/>
      <dgm:spPr/>
    </dgm:pt>
    <dgm:pt modelId="{7EFB3489-E4A9-4012-9035-B1F979A307BB}" type="pres">
      <dgm:prSet presAssocID="{1FC3ACCC-B00D-45DE-9F16-883B83E6373B}" presName="bgRect" presStyleLbl="bgShp" presStyleIdx="0" presStyleCnt="2"/>
      <dgm:spPr/>
    </dgm:pt>
    <dgm:pt modelId="{58E24102-68C3-43DA-B346-F18230EC851A}" type="pres">
      <dgm:prSet presAssocID="{1FC3ACCC-B00D-45DE-9F16-883B83E637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EA4E8B91-4B54-4765-876E-451E67C84BB1}" type="pres">
      <dgm:prSet presAssocID="{1FC3ACCC-B00D-45DE-9F16-883B83E6373B}" presName="spaceRect" presStyleCnt="0"/>
      <dgm:spPr/>
    </dgm:pt>
    <dgm:pt modelId="{BB0A1FEA-F2ED-4F7D-9808-70331CABF279}" type="pres">
      <dgm:prSet presAssocID="{1FC3ACCC-B00D-45DE-9F16-883B83E6373B}" presName="parTx" presStyleLbl="revTx" presStyleIdx="0" presStyleCnt="2">
        <dgm:presLayoutVars>
          <dgm:chMax val="0"/>
          <dgm:chPref val="0"/>
        </dgm:presLayoutVars>
      </dgm:prSet>
      <dgm:spPr/>
    </dgm:pt>
    <dgm:pt modelId="{4CA45EB0-AF3A-4291-993B-00C23C0172EB}" type="pres">
      <dgm:prSet presAssocID="{C4DACBBF-FF7E-4687-900F-DE14D0BFE6E3}" presName="sibTrans" presStyleCnt="0"/>
      <dgm:spPr/>
    </dgm:pt>
    <dgm:pt modelId="{943DF827-823D-4E27-90C6-BEEBF6A9B988}" type="pres">
      <dgm:prSet presAssocID="{24D10CC0-BBC2-4440-8025-F8307321CCE7}" presName="compNode" presStyleCnt="0"/>
      <dgm:spPr/>
    </dgm:pt>
    <dgm:pt modelId="{87B5229D-D6DD-4D6F-9B2E-CAE1603C6517}" type="pres">
      <dgm:prSet presAssocID="{24D10CC0-BBC2-4440-8025-F8307321CCE7}" presName="bgRect" presStyleLbl="bgShp" presStyleIdx="1" presStyleCnt="2"/>
      <dgm:spPr/>
    </dgm:pt>
    <dgm:pt modelId="{F4BE3F8A-8D20-4EB1-B7F7-C54A4E18A473}" type="pres">
      <dgm:prSet presAssocID="{24D10CC0-BBC2-4440-8025-F8307321CC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iter"/>
        </a:ext>
      </dgm:extLst>
    </dgm:pt>
    <dgm:pt modelId="{0DBB51C4-48A4-4B53-9F05-EC49DC51B715}" type="pres">
      <dgm:prSet presAssocID="{24D10CC0-BBC2-4440-8025-F8307321CCE7}" presName="spaceRect" presStyleCnt="0"/>
      <dgm:spPr/>
    </dgm:pt>
    <dgm:pt modelId="{E44F30FC-7846-4F17-9825-766267284FFA}" type="pres">
      <dgm:prSet presAssocID="{24D10CC0-BBC2-4440-8025-F8307321CCE7}" presName="parTx" presStyleLbl="revTx" presStyleIdx="1" presStyleCnt="2">
        <dgm:presLayoutVars>
          <dgm:chMax val="0"/>
          <dgm:chPref val="0"/>
        </dgm:presLayoutVars>
      </dgm:prSet>
      <dgm:spPr/>
    </dgm:pt>
  </dgm:ptLst>
  <dgm:cxnLst>
    <dgm:cxn modelId="{600EFD08-5110-4A69-8F47-207E185B1B35}" srcId="{0D878E3B-4F77-4A9E-B259-A3A92B3BEFBA}" destId="{24D10CC0-BBC2-4440-8025-F8307321CCE7}" srcOrd="1" destOrd="0" parTransId="{ADCFA2BB-CF2E-4C5A-BAFA-83C1C70EE122}" sibTransId="{8A7C1C7C-6747-4455-B281-C18710092B67}"/>
    <dgm:cxn modelId="{29ADC733-BCFB-4548-ADBE-F117FD72918D}" srcId="{0D878E3B-4F77-4A9E-B259-A3A92B3BEFBA}" destId="{1FC3ACCC-B00D-45DE-9F16-883B83E6373B}" srcOrd="0" destOrd="0" parTransId="{23A82285-7006-42CA-8EBD-971A75E4824B}" sibTransId="{C4DACBBF-FF7E-4687-900F-DE14D0BFE6E3}"/>
    <dgm:cxn modelId="{D7BDF83E-88E5-467F-A7C0-F0FC797B4701}" type="presOf" srcId="{24D10CC0-BBC2-4440-8025-F8307321CCE7}" destId="{E44F30FC-7846-4F17-9825-766267284FFA}" srcOrd="0" destOrd="0" presId="urn:microsoft.com/office/officeart/2018/2/layout/IconVerticalSolidList"/>
    <dgm:cxn modelId="{9558899C-A1D8-4BF3-B891-3507E6B5B7B4}" type="presOf" srcId="{0D878E3B-4F77-4A9E-B259-A3A92B3BEFBA}" destId="{E247C4DF-0CC9-4CF6-B211-85EA861047F3}" srcOrd="0" destOrd="0" presId="urn:microsoft.com/office/officeart/2018/2/layout/IconVerticalSolidList"/>
    <dgm:cxn modelId="{D595E0B1-5A24-476E-8D0A-A86FA9094B82}" type="presOf" srcId="{1FC3ACCC-B00D-45DE-9F16-883B83E6373B}" destId="{BB0A1FEA-F2ED-4F7D-9808-70331CABF279}" srcOrd="0" destOrd="0" presId="urn:microsoft.com/office/officeart/2018/2/layout/IconVerticalSolidList"/>
    <dgm:cxn modelId="{9810C117-D60A-4C4B-8725-B9F754979897}" type="presParOf" srcId="{E247C4DF-0CC9-4CF6-B211-85EA861047F3}" destId="{D9507CCD-0353-4E9E-974C-08E5B3B2A416}" srcOrd="0" destOrd="0" presId="urn:microsoft.com/office/officeart/2018/2/layout/IconVerticalSolidList"/>
    <dgm:cxn modelId="{CE422BF5-F548-4369-84B7-50523A9D502D}" type="presParOf" srcId="{D9507CCD-0353-4E9E-974C-08E5B3B2A416}" destId="{7EFB3489-E4A9-4012-9035-B1F979A307BB}" srcOrd="0" destOrd="0" presId="urn:microsoft.com/office/officeart/2018/2/layout/IconVerticalSolidList"/>
    <dgm:cxn modelId="{9F0841D5-3518-422A-9920-D69CB3B5777F}" type="presParOf" srcId="{D9507CCD-0353-4E9E-974C-08E5B3B2A416}" destId="{58E24102-68C3-43DA-B346-F18230EC851A}" srcOrd="1" destOrd="0" presId="urn:microsoft.com/office/officeart/2018/2/layout/IconVerticalSolidList"/>
    <dgm:cxn modelId="{7716184B-212D-46F5-A3B1-306D9BBF77EC}" type="presParOf" srcId="{D9507CCD-0353-4E9E-974C-08E5B3B2A416}" destId="{EA4E8B91-4B54-4765-876E-451E67C84BB1}" srcOrd="2" destOrd="0" presId="urn:microsoft.com/office/officeart/2018/2/layout/IconVerticalSolidList"/>
    <dgm:cxn modelId="{CF33B321-F4D0-4D22-B1E5-8CE512142D48}" type="presParOf" srcId="{D9507CCD-0353-4E9E-974C-08E5B3B2A416}" destId="{BB0A1FEA-F2ED-4F7D-9808-70331CABF279}" srcOrd="3" destOrd="0" presId="urn:microsoft.com/office/officeart/2018/2/layout/IconVerticalSolidList"/>
    <dgm:cxn modelId="{9399AAEC-0FD9-4C00-95C6-DBB701785505}" type="presParOf" srcId="{E247C4DF-0CC9-4CF6-B211-85EA861047F3}" destId="{4CA45EB0-AF3A-4291-993B-00C23C0172EB}" srcOrd="1" destOrd="0" presId="urn:microsoft.com/office/officeart/2018/2/layout/IconVerticalSolidList"/>
    <dgm:cxn modelId="{D4B7F035-1E5C-4C21-ACFF-D0821960FBC7}" type="presParOf" srcId="{E247C4DF-0CC9-4CF6-B211-85EA861047F3}" destId="{943DF827-823D-4E27-90C6-BEEBF6A9B988}" srcOrd="2" destOrd="0" presId="urn:microsoft.com/office/officeart/2018/2/layout/IconVerticalSolidList"/>
    <dgm:cxn modelId="{E0F2BFCE-967D-45B0-A26D-3AEBA990F0B4}" type="presParOf" srcId="{943DF827-823D-4E27-90C6-BEEBF6A9B988}" destId="{87B5229D-D6DD-4D6F-9B2E-CAE1603C6517}" srcOrd="0" destOrd="0" presId="urn:microsoft.com/office/officeart/2018/2/layout/IconVerticalSolidList"/>
    <dgm:cxn modelId="{7BA5291B-0F9C-4E22-91D4-203BAD845DF2}" type="presParOf" srcId="{943DF827-823D-4E27-90C6-BEEBF6A9B988}" destId="{F4BE3F8A-8D20-4EB1-B7F7-C54A4E18A473}" srcOrd="1" destOrd="0" presId="urn:microsoft.com/office/officeart/2018/2/layout/IconVerticalSolidList"/>
    <dgm:cxn modelId="{CBDD1F72-AD16-4AE2-9E66-CF4979A29FD2}" type="presParOf" srcId="{943DF827-823D-4E27-90C6-BEEBF6A9B988}" destId="{0DBB51C4-48A4-4B53-9F05-EC49DC51B715}" srcOrd="2" destOrd="0" presId="urn:microsoft.com/office/officeart/2018/2/layout/IconVerticalSolidList"/>
    <dgm:cxn modelId="{4C9B51B5-CD3D-44D1-B6FD-F0358F6350D1}" type="presParOf" srcId="{943DF827-823D-4E27-90C6-BEEBF6A9B988}" destId="{E44F30FC-7846-4F17-9825-766267284FF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D0A4CC-C493-493D-B93E-F7C8CBECBA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835575-6979-4D1C-A570-C8176BF25BD8}">
      <dgm:prSet/>
      <dgm:spPr/>
      <dgm:t>
        <a:bodyPr/>
        <a:lstStyle/>
        <a:p>
          <a:pPr>
            <a:lnSpc>
              <a:spcPct val="100000"/>
            </a:lnSpc>
          </a:pPr>
          <a:r>
            <a:rPr lang="en-US"/>
            <a:t>El Sistema de Reserva de Espacios se puede integrar con sistemas de correo electrónico y calendario.</a:t>
          </a:r>
        </a:p>
      </dgm:t>
    </dgm:pt>
    <dgm:pt modelId="{3AA84E43-B0DF-45BD-8D97-837289BD1206}" type="parTrans" cxnId="{FD77D582-7115-4612-BAF6-26CDAE3F336B}">
      <dgm:prSet/>
      <dgm:spPr/>
      <dgm:t>
        <a:bodyPr/>
        <a:lstStyle/>
        <a:p>
          <a:endParaRPr lang="en-US"/>
        </a:p>
      </dgm:t>
    </dgm:pt>
    <dgm:pt modelId="{36B74DF1-15BE-4013-9DB3-05C08AA6831D}" type="sibTrans" cxnId="{FD77D582-7115-4612-BAF6-26CDAE3F336B}">
      <dgm:prSet/>
      <dgm:spPr/>
      <dgm:t>
        <a:bodyPr/>
        <a:lstStyle/>
        <a:p>
          <a:endParaRPr lang="en-US"/>
        </a:p>
      </dgm:t>
    </dgm:pt>
    <dgm:pt modelId="{89887877-B3BB-4BB6-8B81-341457A075DB}">
      <dgm:prSet/>
      <dgm:spPr/>
      <dgm:t>
        <a:bodyPr/>
        <a:lstStyle/>
        <a:p>
          <a:pPr>
            <a:lnSpc>
              <a:spcPct val="100000"/>
            </a:lnSpc>
          </a:pPr>
          <a:r>
            <a:rPr lang="en-US"/>
            <a:t>Los empleados pueden ver sus calendarios de reservas en línea.</a:t>
          </a:r>
        </a:p>
      </dgm:t>
    </dgm:pt>
    <dgm:pt modelId="{2A966861-92CB-46C1-A446-9BF6FBF5EF0B}" type="parTrans" cxnId="{7A089C4C-9AF4-45F0-B81A-B0D6DD4AED85}">
      <dgm:prSet/>
      <dgm:spPr/>
      <dgm:t>
        <a:bodyPr/>
        <a:lstStyle/>
        <a:p>
          <a:endParaRPr lang="en-US"/>
        </a:p>
      </dgm:t>
    </dgm:pt>
    <dgm:pt modelId="{3C597FAE-5B52-4389-8AE6-3DD04ECF8AF2}" type="sibTrans" cxnId="{7A089C4C-9AF4-45F0-B81A-B0D6DD4AED85}">
      <dgm:prSet/>
      <dgm:spPr/>
      <dgm:t>
        <a:bodyPr/>
        <a:lstStyle/>
        <a:p>
          <a:endParaRPr lang="en-US"/>
        </a:p>
      </dgm:t>
    </dgm:pt>
    <dgm:pt modelId="{89E33E49-AB15-46CA-B3BE-8D819CBC75B0}" type="pres">
      <dgm:prSet presAssocID="{26D0A4CC-C493-493D-B93E-F7C8CBECBA54}" presName="root" presStyleCnt="0">
        <dgm:presLayoutVars>
          <dgm:dir/>
          <dgm:resizeHandles val="exact"/>
        </dgm:presLayoutVars>
      </dgm:prSet>
      <dgm:spPr/>
    </dgm:pt>
    <dgm:pt modelId="{34ED4C74-6092-41BA-BE6B-B8A8E6A921C2}" type="pres">
      <dgm:prSet presAssocID="{EC835575-6979-4D1C-A570-C8176BF25BD8}" presName="compNode" presStyleCnt="0"/>
      <dgm:spPr/>
    </dgm:pt>
    <dgm:pt modelId="{FCAE7F3E-5F10-4B2C-ABE4-76F429A4898D}" type="pres">
      <dgm:prSet presAssocID="{EC835575-6979-4D1C-A570-C8176BF25BD8}" presName="bgRect" presStyleLbl="bgShp" presStyleIdx="0" presStyleCnt="2"/>
      <dgm:spPr/>
    </dgm:pt>
    <dgm:pt modelId="{ABE54E6F-785D-4E81-9EC8-E6927D48CD7E}" type="pres">
      <dgm:prSet presAssocID="{EC835575-6979-4D1C-A570-C8176BF25B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nvelope"/>
        </a:ext>
      </dgm:extLst>
    </dgm:pt>
    <dgm:pt modelId="{46E7C804-C3D4-4024-A15C-DA119ACE57CD}" type="pres">
      <dgm:prSet presAssocID="{EC835575-6979-4D1C-A570-C8176BF25BD8}" presName="spaceRect" presStyleCnt="0"/>
      <dgm:spPr/>
    </dgm:pt>
    <dgm:pt modelId="{486E63C3-72D1-41B3-BD03-5C7CF2412902}" type="pres">
      <dgm:prSet presAssocID="{EC835575-6979-4D1C-A570-C8176BF25BD8}" presName="parTx" presStyleLbl="revTx" presStyleIdx="0" presStyleCnt="2">
        <dgm:presLayoutVars>
          <dgm:chMax val="0"/>
          <dgm:chPref val="0"/>
        </dgm:presLayoutVars>
      </dgm:prSet>
      <dgm:spPr/>
    </dgm:pt>
    <dgm:pt modelId="{13F03F80-D912-4ABC-A045-A5409631700A}" type="pres">
      <dgm:prSet presAssocID="{36B74DF1-15BE-4013-9DB3-05C08AA6831D}" presName="sibTrans" presStyleCnt="0"/>
      <dgm:spPr/>
    </dgm:pt>
    <dgm:pt modelId="{73E9FB44-E68E-40D3-A57E-A1A88F9CD3E4}" type="pres">
      <dgm:prSet presAssocID="{89887877-B3BB-4BB6-8B81-341457A075DB}" presName="compNode" presStyleCnt="0"/>
      <dgm:spPr/>
    </dgm:pt>
    <dgm:pt modelId="{16A4B761-30EB-4F8B-9EF1-F1ACA85D72C4}" type="pres">
      <dgm:prSet presAssocID="{89887877-B3BB-4BB6-8B81-341457A075DB}" presName="bgRect" presStyleLbl="bgShp" presStyleIdx="1" presStyleCnt="2"/>
      <dgm:spPr/>
    </dgm:pt>
    <dgm:pt modelId="{2BC1890B-A599-4A62-AEBA-623001B3484C}" type="pres">
      <dgm:prSet presAssocID="{89887877-B3BB-4BB6-8B81-341457A075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D75260BA-1FEC-460A-BBFF-868E3F247F38}" type="pres">
      <dgm:prSet presAssocID="{89887877-B3BB-4BB6-8B81-341457A075DB}" presName="spaceRect" presStyleCnt="0"/>
      <dgm:spPr/>
    </dgm:pt>
    <dgm:pt modelId="{633FA0BB-FDF4-477B-A78B-56A9A1D45B7F}" type="pres">
      <dgm:prSet presAssocID="{89887877-B3BB-4BB6-8B81-341457A075DB}" presName="parTx" presStyleLbl="revTx" presStyleIdx="1" presStyleCnt="2">
        <dgm:presLayoutVars>
          <dgm:chMax val="0"/>
          <dgm:chPref val="0"/>
        </dgm:presLayoutVars>
      </dgm:prSet>
      <dgm:spPr/>
    </dgm:pt>
  </dgm:ptLst>
  <dgm:cxnLst>
    <dgm:cxn modelId="{C5E6960B-0415-40A5-AE75-57D18A5DD135}" type="presOf" srcId="{EC835575-6979-4D1C-A570-C8176BF25BD8}" destId="{486E63C3-72D1-41B3-BD03-5C7CF2412902}" srcOrd="0" destOrd="0" presId="urn:microsoft.com/office/officeart/2018/2/layout/IconVerticalSolidList"/>
    <dgm:cxn modelId="{7526C320-6B1D-41B3-AD37-3095755A07AD}" type="presOf" srcId="{26D0A4CC-C493-493D-B93E-F7C8CBECBA54}" destId="{89E33E49-AB15-46CA-B3BE-8D819CBC75B0}" srcOrd="0" destOrd="0" presId="urn:microsoft.com/office/officeart/2018/2/layout/IconVerticalSolidList"/>
    <dgm:cxn modelId="{7A089C4C-9AF4-45F0-B81A-B0D6DD4AED85}" srcId="{26D0A4CC-C493-493D-B93E-F7C8CBECBA54}" destId="{89887877-B3BB-4BB6-8B81-341457A075DB}" srcOrd="1" destOrd="0" parTransId="{2A966861-92CB-46C1-A446-9BF6FBF5EF0B}" sibTransId="{3C597FAE-5B52-4389-8AE6-3DD04ECF8AF2}"/>
    <dgm:cxn modelId="{FD77D582-7115-4612-BAF6-26CDAE3F336B}" srcId="{26D0A4CC-C493-493D-B93E-F7C8CBECBA54}" destId="{EC835575-6979-4D1C-A570-C8176BF25BD8}" srcOrd="0" destOrd="0" parTransId="{3AA84E43-B0DF-45BD-8D97-837289BD1206}" sibTransId="{36B74DF1-15BE-4013-9DB3-05C08AA6831D}"/>
    <dgm:cxn modelId="{EE4549B8-5E66-4B4D-9E30-1828A0924516}" type="presOf" srcId="{89887877-B3BB-4BB6-8B81-341457A075DB}" destId="{633FA0BB-FDF4-477B-A78B-56A9A1D45B7F}" srcOrd="0" destOrd="0" presId="urn:microsoft.com/office/officeart/2018/2/layout/IconVerticalSolidList"/>
    <dgm:cxn modelId="{B53E1D45-FB01-4036-9B63-C95F503A3E41}" type="presParOf" srcId="{89E33E49-AB15-46CA-B3BE-8D819CBC75B0}" destId="{34ED4C74-6092-41BA-BE6B-B8A8E6A921C2}" srcOrd="0" destOrd="0" presId="urn:microsoft.com/office/officeart/2018/2/layout/IconVerticalSolidList"/>
    <dgm:cxn modelId="{583BAE88-4F5E-4213-8200-F364E1B18AA5}" type="presParOf" srcId="{34ED4C74-6092-41BA-BE6B-B8A8E6A921C2}" destId="{FCAE7F3E-5F10-4B2C-ABE4-76F429A4898D}" srcOrd="0" destOrd="0" presId="urn:microsoft.com/office/officeart/2018/2/layout/IconVerticalSolidList"/>
    <dgm:cxn modelId="{AB233531-74D0-4E46-8CEC-3CB16D800BAA}" type="presParOf" srcId="{34ED4C74-6092-41BA-BE6B-B8A8E6A921C2}" destId="{ABE54E6F-785D-4E81-9EC8-E6927D48CD7E}" srcOrd="1" destOrd="0" presId="urn:microsoft.com/office/officeart/2018/2/layout/IconVerticalSolidList"/>
    <dgm:cxn modelId="{B15F7C6E-6C43-4441-AB3A-C0748A1AAD05}" type="presParOf" srcId="{34ED4C74-6092-41BA-BE6B-B8A8E6A921C2}" destId="{46E7C804-C3D4-4024-A15C-DA119ACE57CD}" srcOrd="2" destOrd="0" presId="urn:microsoft.com/office/officeart/2018/2/layout/IconVerticalSolidList"/>
    <dgm:cxn modelId="{49A55644-1072-4F88-80FC-D95EF757B3F5}" type="presParOf" srcId="{34ED4C74-6092-41BA-BE6B-B8A8E6A921C2}" destId="{486E63C3-72D1-41B3-BD03-5C7CF2412902}" srcOrd="3" destOrd="0" presId="urn:microsoft.com/office/officeart/2018/2/layout/IconVerticalSolidList"/>
    <dgm:cxn modelId="{0A743D9A-2D1E-4CE2-AA8E-44DB7F158404}" type="presParOf" srcId="{89E33E49-AB15-46CA-B3BE-8D819CBC75B0}" destId="{13F03F80-D912-4ABC-A045-A5409631700A}" srcOrd="1" destOrd="0" presId="urn:microsoft.com/office/officeart/2018/2/layout/IconVerticalSolidList"/>
    <dgm:cxn modelId="{6D74D812-2125-4828-93AC-62345722DFFD}" type="presParOf" srcId="{89E33E49-AB15-46CA-B3BE-8D819CBC75B0}" destId="{73E9FB44-E68E-40D3-A57E-A1A88F9CD3E4}" srcOrd="2" destOrd="0" presId="urn:microsoft.com/office/officeart/2018/2/layout/IconVerticalSolidList"/>
    <dgm:cxn modelId="{60EE20F8-C221-4F9B-9ECC-4FF0D050C340}" type="presParOf" srcId="{73E9FB44-E68E-40D3-A57E-A1A88F9CD3E4}" destId="{16A4B761-30EB-4F8B-9EF1-F1ACA85D72C4}" srcOrd="0" destOrd="0" presId="urn:microsoft.com/office/officeart/2018/2/layout/IconVerticalSolidList"/>
    <dgm:cxn modelId="{BC6D529B-B1C3-41B5-AA69-FEEE2D14C452}" type="presParOf" srcId="{73E9FB44-E68E-40D3-A57E-A1A88F9CD3E4}" destId="{2BC1890B-A599-4A62-AEBA-623001B3484C}" srcOrd="1" destOrd="0" presId="urn:microsoft.com/office/officeart/2018/2/layout/IconVerticalSolidList"/>
    <dgm:cxn modelId="{4770A87B-3621-4E3C-8322-775DC3C84B36}" type="presParOf" srcId="{73E9FB44-E68E-40D3-A57E-A1A88F9CD3E4}" destId="{D75260BA-1FEC-460A-BBFF-868E3F247F38}" srcOrd="2" destOrd="0" presId="urn:microsoft.com/office/officeart/2018/2/layout/IconVerticalSolidList"/>
    <dgm:cxn modelId="{E5A9C3B7-8F2B-441B-A4F4-75CCF02219E4}" type="presParOf" srcId="{73E9FB44-E68E-40D3-A57E-A1A88F9CD3E4}" destId="{633FA0BB-FDF4-477B-A78B-56A9A1D45B7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545BE3-CA63-44F6-9ED7-9FC158B67D26}" type="doc">
      <dgm:prSet loTypeId="urn:microsoft.com/office/officeart/2005/8/layout/arrow5" loCatId="relationship" qsTypeId="urn:microsoft.com/office/officeart/2005/8/quickstyle/simple4" qsCatId="simple" csTypeId="urn:microsoft.com/office/officeart/2005/8/colors/accent0_3" csCatId="mainScheme" phldr="1"/>
      <dgm:spPr/>
      <dgm:t>
        <a:bodyPr/>
        <a:lstStyle/>
        <a:p>
          <a:endParaRPr lang="en-US"/>
        </a:p>
      </dgm:t>
    </dgm:pt>
    <dgm:pt modelId="{D15020F0-6ED8-44CB-871C-AF3A6B23E3BB}">
      <dgm:prSet/>
      <dgm:spPr/>
      <dgm:t>
        <a:bodyPr/>
        <a:lstStyle/>
        <a:p>
          <a:pPr>
            <a:defRPr cap="all"/>
          </a:pPr>
          <a:r>
            <a:rPr lang="en-US"/>
            <a:t>El Sistema de Reserva de Espacios utiliza cifrado de extremo a extremo para proteger la información del usuario.</a:t>
          </a:r>
        </a:p>
      </dgm:t>
    </dgm:pt>
    <dgm:pt modelId="{6792BCD5-147F-4DAE-80B3-5B7304440B3C}" type="parTrans" cxnId="{FE689CBB-2396-4E5A-9BDE-E1AAA029FA8E}">
      <dgm:prSet/>
      <dgm:spPr/>
      <dgm:t>
        <a:bodyPr/>
        <a:lstStyle/>
        <a:p>
          <a:endParaRPr lang="en-US"/>
        </a:p>
      </dgm:t>
    </dgm:pt>
    <dgm:pt modelId="{D245B717-80CA-488B-A6CB-29ABCEF9A842}" type="sibTrans" cxnId="{FE689CBB-2396-4E5A-9BDE-E1AAA029FA8E}">
      <dgm:prSet/>
      <dgm:spPr/>
      <dgm:t>
        <a:bodyPr/>
        <a:lstStyle/>
        <a:p>
          <a:endParaRPr lang="en-US"/>
        </a:p>
      </dgm:t>
    </dgm:pt>
    <dgm:pt modelId="{A758BDDD-E506-4867-8875-2527EF1C78A6}">
      <dgm:prSet/>
      <dgm:spPr/>
      <dgm:t>
        <a:bodyPr/>
        <a:lstStyle/>
        <a:p>
          <a:pPr>
            <a:defRPr cap="all"/>
          </a:pPr>
          <a:r>
            <a:rPr lang="en-US"/>
            <a:t>Los empleados deben autenticarse para acceder al sistema y realizar reservas.</a:t>
          </a:r>
        </a:p>
      </dgm:t>
    </dgm:pt>
    <dgm:pt modelId="{989D43AE-E9EE-427F-8B6D-AD16D69FF686}" type="parTrans" cxnId="{868AA341-7A84-4220-87D7-5FF234B635CD}">
      <dgm:prSet/>
      <dgm:spPr/>
      <dgm:t>
        <a:bodyPr/>
        <a:lstStyle/>
        <a:p>
          <a:endParaRPr lang="en-US"/>
        </a:p>
      </dgm:t>
    </dgm:pt>
    <dgm:pt modelId="{BEA40B53-17B1-45AC-806A-7BB1507279B3}" type="sibTrans" cxnId="{868AA341-7A84-4220-87D7-5FF234B635CD}">
      <dgm:prSet/>
      <dgm:spPr/>
      <dgm:t>
        <a:bodyPr/>
        <a:lstStyle/>
        <a:p>
          <a:endParaRPr lang="en-US"/>
        </a:p>
      </dgm:t>
    </dgm:pt>
    <dgm:pt modelId="{05467CFF-6A23-4247-8847-140327F8D461}" type="pres">
      <dgm:prSet presAssocID="{77545BE3-CA63-44F6-9ED7-9FC158B67D26}" presName="diagram" presStyleCnt="0">
        <dgm:presLayoutVars>
          <dgm:dir/>
          <dgm:resizeHandles val="exact"/>
        </dgm:presLayoutVars>
      </dgm:prSet>
      <dgm:spPr/>
    </dgm:pt>
    <dgm:pt modelId="{A2F61021-7D1A-49F2-8BF1-09676E1E8ECE}" type="pres">
      <dgm:prSet presAssocID="{D15020F0-6ED8-44CB-871C-AF3A6B23E3BB}" presName="arrow" presStyleLbl="node1" presStyleIdx="0" presStyleCnt="2">
        <dgm:presLayoutVars>
          <dgm:bulletEnabled val="1"/>
        </dgm:presLayoutVars>
      </dgm:prSet>
      <dgm:spPr/>
    </dgm:pt>
    <dgm:pt modelId="{EE479F27-9355-4013-83D2-2AE29EB0FF4F}" type="pres">
      <dgm:prSet presAssocID="{A758BDDD-E506-4867-8875-2527EF1C78A6}" presName="arrow" presStyleLbl="node1" presStyleIdx="1" presStyleCnt="2">
        <dgm:presLayoutVars>
          <dgm:bulletEnabled val="1"/>
        </dgm:presLayoutVars>
      </dgm:prSet>
      <dgm:spPr/>
    </dgm:pt>
  </dgm:ptLst>
  <dgm:cxnLst>
    <dgm:cxn modelId="{868AA341-7A84-4220-87D7-5FF234B635CD}" srcId="{77545BE3-CA63-44F6-9ED7-9FC158B67D26}" destId="{A758BDDD-E506-4867-8875-2527EF1C78A6}" srcOrd="1" destOrd="0" parTransId="{989D43AE-E9EE-427F-8B6D-AD16D69FF686}" sibTransId="{BEA40B53-17B1-45AC-806A-7BB1507279B3}"/>
    <dgm:cxn modelId="{C937E267-CFF9-4FD4-91D7-4707AFC9FF74}" type="presOf" srcId="{77545BE3-CA63-44F6-9ED7-9FC158B67D26}" destId="{05467CFF-6A23-4247-8847-140327F8D461}" srcOrd="0" destOrd="0" presId="urn:microsoft.com/office/officeart/2005/8/layout/arrow5"/>
    <dgm:cxn modelId="{FE689CBB-2396-4E5A-9BDE-E1AAA029FA8E}" srcId="{77545BE3-CA63-44F6-9ED7-9FC158B67D26}" destId="{D15020F0-6ED8-44CB-871C-AF3A6B23E3BB}" srcOrd="0" destOrd="0" parTransId="{6792BCD5-147F-4DAE-80B3-5B7304440B3C}" sibTransId="{D245B717-80CA-488B-A6CB-29ABCEF9A842}"/>
    <dgm:cxn modelId="{9925A2EF-0C89-45F3-9DE7-2401412C18FB}" type="presOf" srcId="{D15020F0-6ED8-44CB-871C-AF3A6B23E3BB}" destId="{A2F61021-7D1A-49F2-8BF1-09676E1E8ECE}" srcOrd="0" destOrd="0" presId="urn:microsoft.com/office/officeart/2005/8/layout/arrow5"/>
    <dgm:cxn modelId="{3B3DEBF5-462C-4917-A63B-FFA9F85BFF79}" type="presOf" srcId="{A758BDDD-E506-4867-8875-2527EF1C78A6}" destId="{EE479F27-9355-4013-83D2-2AE29EB0FF4F}" srcOrd="0" destOrd="0" presId="urn:microsoft.com/office/officeart/2005/8/layout/arrow5"/>
    <dgm:cxn modelId="{7336616E-8D05-4EB3-871B-3CFD75E83FAF}" type="presParOf" srcId="{05467CFF-6A23-4247-8847-140327F8D461}" destId="{A2F61021-7D1A-49F2-8BF1-09676E1E8ECE}" srcOrd="0" destOrd="0" presId="urn:microsoft.com/office/officeart/2005/8/layout/arrow5"/>
    <dgm:cxn modelId="{404A5764-AF83-4EB2-A5A5-C6F07A635C46}" type="presParOf" srcId="{05467CFF-6A23-4247-8847-140327F8D461}" destId="{EE479F27-9355-4013-83D2-2AE29EB0FF4F}"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B89A5-5D12-4750-B2BF-2D1A75F83E07}">
      <dsp:nvSpPr>
        <dsp:cNvPr id="0" name=""/>
        <dsp:cNvSpPr/>
      </dsp:nvSpPr>
      <dsp:spPr>
        <a:xfrm>
          <a:off x="0" y="1820"/>
          <a:ext cx="481087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DDD15-F316-461D-ABF3-D5DB4D1B299B}">
      <dsp:nvSpPr>
        <dsp:cNvPr id="0" name=""/>
        <dsp:cNvSpPr/>
      </dsp:nvSpPr>
      <dsp:spPr>
        <a:xfrm>
          <a:off x="0" y="1820"/>
          <a:ext cx="4810872"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Registro de Espacios: Los administradores registran espacios disponibles, añadiendo detalles como nombre, ubicación y capacidad. El sistema guarda esta información para que los empleados puedan hacer reservas.</a:t>
          </a:r>
        </a:p>
      </dsp:txBody>
      <dsp:txXfrm>
        <a:off x="0" y="1820"/>
        <a:ext cx="4810872" cy="1241657"/>
      </dsp:txXfrm>
    </dsp:sp>
    <dsp:sp modelId="{D0B8FEB6-6859-420F-95B4-7BEED7847B82}">
      <dsp:nvSpPr>
        <dsp:cNvPr id="0" name=""/>
        <dsp:cNvSpPr/>
      </dsp:nvSpPr>
      <dsp:spPr>
        <a:xfrm>
          <a:off x="0" y="1243477"/>
          <a:ext cx="4810872" cy="0"/>
        </a:xfrm>
        <a:prstGeom prst="line">
          <a:avLst/>
        </a:prstGeom>
        <a:solidFill>
          <a:schemeClr val="accent5">
            <a:hueOff val="-4534413"/>
            <a:satOff val="-7622"/>
            <a:lumOff val="-9412"/>
            <a:alphaOff val="0"/>
          </a:schemeClr>
        </a:solidFill>
        <a:ln w="12700" cap="flat" cmpd="sng" algn="ctr">
          <a:solidFill>
            <a:schemeClr val="accent5">
              <a:hueOff val="-4534413"/>
              <a:satOff val="-7622"/>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DC1C0-BE82-4C92-AD2E-9B6EFF4B2FF9}">
      <dsp:nvSpPr>
        <dsp:cNvPr id="0" name=""/>
        <dsp:cNvSpPr/>
      </dsp:nvSpPr>
      <dsp:spPr>
        <a:xfrm>
          <a:off x="0" y="1243477"/>
          <a:ext cx="4810872"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Actualización: Los administradores pueden modificar la información de los espacios para mantenerla actualizada.</a:t>
          </a:r>
        </a:p>
      </dsp:txBody>
      <dsp:txXfrm>
        <a:off x="0" y="1243477"/>
        <a:ext cx="4810872" cy="1241657"/>
      </dsp:txXfrm>
    </dsp:sp>
    <dsp:sp modelId="{EC37C06D-4B8E-459A-8E05-80B85B606397}">
      <dsp:nvSpPr>
        <dsp:cNvPr id="0" name=""/>
        <dsp:cNvSpPr/>
      </dsp:nvSpPr>
      <dsp:spPr>
        <a:xfrm>
          <a:off x="0" y="2485135"/>
          <a:ext cx="4810872" cy="0"/>
        </a:xfrm>
        <a:prstGeom prst="line">
          <a:avLst/>
        </a:prstGeom>
        <a:solidFill>
          <a:schemeClr val="accent5">
            <a:hueOff val="-9068826"/>
            <a:satOff val="-15244"/>
            <a:lumOff val="-18823"/>
            <a:alphaOff val="0"/>
          </a:schemeClr>
        </a:solidFill>
        <a:ln w="12700" cap="flat" cmpd="sng" algn="ctr">
          <a:solidFill>
            <a:schemeClr val="accent5">
              <a:hueOff val="-9068826"/>
              <a:satOff val="-15244"/>
              <a:lumOff val="-18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77A242-6FA7-450B-A208-F44E6A92C543}">
      <dsp:nvSpPr>
        <dsp:cNvPr id="0" name=""/>
        <dsp:cNvSpPr/>
      </dsp:nvSpPr>
      <dsp:spPr>
        <a:xfrm>
          <a:off x="0" y="2485135"/>
          <a:ext cx="4810872"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Eliminación: Los administradores pueden eliminar espacios no disponibles. El sistema asegura que estos espacios ya no se puedan reservar.</a:t>
          </a:r>
        </a:p>
      </dsp:txBody>
      <dsp:txXfrm>
        <a:off x="0" y="2485135"/>
        <a:ext cx="4810872" cy="1241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B3489-E4A9-4012-9035-B1F979A307BB}">
      <dsp:nvSpPr>
        <dsp:cNvPr id="0" name=""/>
        <dsp:cNvSpPr/>
      </dsp:nvSpPr>
      <dsp:spPr>
        <a:xfrm>
          <a:off x="0" y="815274"/>
          <a:ext cx="4977904" cy="15051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24102-68C3-43DA-B346-F18230EC851A}">
      <dsp:nvSpPr>
        <dsp:cNvPr id="0" name=""/>
        <dsp:cNvSpPr/>
      </dsp:nvSpPr>
      <dsp:spPr>
        <a:xfrm>
          <a:off x="455299" y="1153927"/>
          <a:ext cx="827817" cy="827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A1FEA-F2ED-4F7D-9808-70331CABF279}">
      <dsp:nvSpPr>
        <dsp:cNvPr id="0" name=""/>
        <dsp:cNvSpPr/>
      </dsp:nvSpPr>
      <dsp:spPr>
        <a:xfrm>
          <a:off x="1738416" y="815274"/>
          <a:ext cx="3239488"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844550">
            <a:lnSpc>
              <a:spcPct val="100000"/>
            </a:lnSpc>
            <a:spcBef>
              <a:spcPct val="0"/>
            </a:spcBef>
            <a:spcAft>
              <a:spcPct val="35000"/>
            </a:spcAft>
            <a:buNone/>
          </a:pPr>
          <a:r>
            <a:rPr lang="en-US" sz="1900" kern="1200"/>
            <a:t>Los administradores pueden generar reportes de uso y disponibilidad de espacios.</a:t>
          </a:r>
        </a:p>
      </dsp:txBody>
      <dsp:txXfrm>
        <a:off x="1738416" y="815274"/>
        <a:ext cx="3239488" cy="1505122"/>
      </dsp:txXfrm>
    </dsp:sp>
    <dsp:sp modelId="{87B5229D-D6DD-4D6F-9B2E-CAE1603C6517}">
      <dsp:nvSpPr>
        <dsp:cNvPr id="0" name=""/>
        <dsp:cNvSpPr/>
      </dsp:nvSpPr>
      <dsp:spPr>
        <a:xfrm>
          <a:off x="0" y="2696678"/>
          <a:ext cx="4977904" cy="15051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E3F8A-8D20-4EB1-B7F7-C54A4E18A473}">
      <dsp:nvSpPr>
        <dsp:cNvPr id="0" name=""/>
        <dsp:cNvSpPr/>
      </dsp:nvSpPr>
      <dsp:spPr>
        <a:xfrm>
          <a:off x="455299" y="3035330"/>
          <a:ext cx="827817" cy="827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4F30FC-7846-4F17-9825-766267284FFA}">
      <dsp:nvSpPr>
        <dsp:cNvPr id="0" name=""/>
        <dsp:cNvSpPr/>
      </dsp:nvSpPr>
      <dsp:spPr>
        <a:xfrm>
          <a:off x="1738416" y="2696678"/>
          <a:ext cx="3239488"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844550">
            <a:lnSpc>
              <a:spcPct val="100000"/>
            </a:lnSpc>
            <a:spcBef>
              <a:spcPct val="0"/>
            </a:spcBef>
            <a:spcAft>
              <a:spcPct val="35000"/>
            </a:spcAft>
            <a:buNone/>
          </a:pPr>
          <a:r>
            <a:rPr lang="en-US" sz="1900" kern="1200"/>
            <a:t>Los empleados pueden ver sus propios reportes de reservas.</a:t>
          </a:r>
        </a:p>
      </dsp:txBody>
      <dsp:txXfrm>
        <a:off x="1738416" y="2696678"/>
        <a:ext cx="3239488" cy="1505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E7F3E-5F10-4B2C-ABE4-76F429A4898D}">
      <dsp:nvSpPr>
        <dsp:cNvPr id="0" name=""/>
        <dsp:cNvSpPr/>
      </dsp:nvSpPr>
      <dsp:spPr>
        <a:xfrm>
          <a:off x="0" y="815274"/>
          <a:ext cx="4977904" cy="15051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54E6F-785D-4E81-9EC8-E6927D48CD7E}">
      <dsp:nvSpPr>
        <dsp:cNvPr id="0" name=""/>
        <dsp:cNvSpPr/>
      </dsp:nvSpPr>
      <dsp:spPr>
        <a:xfrm>
          <a:off x="455299" y="1153927"/>
          <a:ext cx="827817" cy="827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E63C3-72D1-41B3-BD03-5C7CF2412902}">
      <dsp:nvSpPr>
        <dsp:cNvPr id="0" name=""/>
        <dsp:cNvSpPr/>
      </dsp:nvSpPr>
      <dsp:spPr>
        <a:xfrm>
          <a:off x="1738416" y="815274"/>
          <a:ext cx="3239488"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800100">
            <a:lnSpc>
              <a:spcPct val="100000"/>
            </a:lnSpc>
            <a:spcBef>
              <a:spcPct val="0"/>
            </a:spcBef>
            <a:spcAft>
              <a:spcPct val="35000"/>
            </a:spcAft>
            <a:buNone/>
          </a:pPr>
          <a:r>
            <a:rPr lang="en-US" sz="1800" kern="1200"/>
            <a:t>El Sistema de Reserva de Espacios se puede integrar con sistemas de correo electrónico y calendario.</a:t>
          </a:r>
        </a:p>
      </dsp:txBody>
      <dsp:txXfrm>
        <a:off x="1738416" y="815274"/>
        <a:ext cx="3239488" cy="1505122"/>
      </dsp:txXfrm>
    </dsp:sp>
    <dsp:sp modelId="{16A4B761-30EB-4F8B-9EF1-F1ACA85D72C4}">
      <dsp:nvSpPr>
        <dsp:cNvPr id="0" name=""/>
        <dsp:cNvSpPr/>
      </dsp:nvSpPr>
      <dsp:spPr>
        <a:xfrm>
          <a:off x="0" y="2696678"/>
          <a:ext cx="4977904" cy="15051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1890B-A599-4A62-AEBA-623001B3484C}">
      <dsp:nvSpPr>
        <dsp:cNvPr id="0" name=""/>
        <dsp:cNvSpPr/>
      </dsp:nvSpPr>
      <dsp:spPr>
        <a:xfrm>
          <a:off x="455299" y="3035330"/>
          <a:ext cx="827817" cy="827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FA0BB-FDF4-477B-A78B-56A9A1D45B7F}">
      <dsp:nvSpPr>
        <dsp:cNvPr id="0" name=""/>
        <dsp:cNvSpPr/>
      </dsp:nvSpPr>
      <dsp:spPr>
        <a:xfrm>
          <a:off x="1738416" y="2696678"/>
          <a:ext cx="3239488" cy="150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292" tIns="159292" rIns="159292" bIns="159292" numCol="1" spcCol="1270" anchor="ctr" anchorCtr="0">
          <a:noAutofit/>
        </a:bodyPr>
        <a:lstStyle/>
        <a:p>
          <a:pPr marL="0" lvl="0" indent="0" algn="l" defTabSz="800100">
            <a:lnSpc>
              <a:spcPct val="100000"/>
            </a:lnSpc>
            <a:spcBef>
              <a:spcPct val="0"/>
            </a:spcBef>
            <a:spcAft>
              <a:spcPct val="35000"/>
            </a:spcAft>
            <a:buNone/>
          </a:pPr>
          <a:r>
            <a:rPr lang="en-US" sz="1800" kern="1200"/>
            <a:t>Los empleados pueden ver sus calendarios de reservas en línea.</a:t>
          </a:r>
        </a:p>
      </dsp:txBody>
      <dsp:txXfrm>
        <a:off x="1738416" y="2696678"/>
        <a:ext cx="3239488" cy="1505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61021-7D1A-49F2-8BF1-09676E1E8ECE}">
      <dsp:nvSpPr>
        <dsp:cNvPr id="0" name=""/>
        <dsp:cNvSpPr/>
      </dsp:nvSpPr>
      <dsp:spPr>
        <a:xfrm rot="16200000">
          <a:off x="827" y="707395"/>
          <a:ext cx="2313822" cy="2313822"/>
        </a:xfrm>
        <a:prstGeom prst="downArrow">
          <a:avLst>
            <a:gd name="adj1" fmla="val 50000"/>
            <a:gd name="adj2" fmla="val 3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defRPr cap="all"/>
          </a:pPr>
          <a:r>
            <a:rPr lang="en-US" sz="1000" kern="1200"/>
            <a:t>El Sistema de Reserva de Espacios utiliza cifrado de extremo a extremo para proteger la información del usuario.</a:t>
          </a:r>
        </a:p>
      </dsp:txBody>
      <dsp:txXfrm rot="5400000">
        <a:off x="827" y="1285850"/>
        <a:ext cx="1908903" cy="1156911"/>
      </dsp:txXfrm>
    </dsp:sp>
    <dsp:sp modelId="{EE479F27-9355-4013-83D2-2AE29EB0FF4F}">
      <dsp:nvSpPr>
        <dsp:cNvPr id="0" name=""/>
        <dsp:cNvSpPr/>
      </dsp:nvSpPr>
      <dsp:spPr>
        <a:xfrm rot="5400000">
          <a:off x="2496221" y="707395"/>
          <a:ext cx="2313822" cy="2313822"/>
        </a:xfrm>
        <a:prstGeom prst="downArrow">
          <a:avLst>
            <a:gd name="adj1" fmla="val 50000"/>
            <a:gd name="adj2" fmla="val 3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defRPr cap="all"/>
          </a:pPr>
          <a:r>
            <a:rPr lang="en-US" sz="1000" kern="1200"/>
            <a:t>Los empleados deben autenticarse para acceder al sistema y realizar reservas.</a:t>
          </a:r>
        </a:p>
      </dsp:txBody>
      <dsp:txXfrm rot="-5400000">
        <a:off x="2901140" y="1285851"/>
        <a:ext cx="1908903" cy="11569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D3CE9-6882-4170-A47D-A51D514C9CDB}" type="datetimeFigureOut">
              <a:rPr lang="es-AR" smtClean="0"/>
              <a:t>23/8/2024</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2923C-BAE4-432D-981C-6181A5CE9604}" type="slidenum">
              <a:rPr lang="es-AR" smtClean="0"/>
              <a:t>‹#›</a:t>
            </a:fld>
            <a:endParaRPr lang="es-AR"/>
          </a:p>
        </p:txBody>
      </p:sp>
    </p:spTree>
    <p:extLst>
      <p:ext uri="{BB962C8B-B14F-4D97-AF65-F5344CB8AC3E}">
        <p14:creationId xmlns:p14="http://schemas.microsoft.com/office/powerpoint/2010/main" val="168598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¡Bienvenidos a esta presentación sobre el Sistema de Reserva de Espacios! Este sistema ha sido diseñado para empresas que han migrado a oficinas más pequeñas y adoptado el trabajo híbrido después de la pandemia. Permite la gestión de espacios para reuniones y trabajos colaborativos.</a:t>
            </a:r>
          </a:p>
        </p:txBody>
      </p:sp>
      <p:sp>
        <p:nvSpPr>
          <p:cNvPr id="4" name="Slide Number Placeholder 3"/>
          <p:cNvSpPr>
            <a:spLocks noGrp="1"/>
          </p:cNvSpPr>
          <p:nvPr>
            <p:ph type="sldNum" sz="quarter" idx="5"/>
          </p:nvPr>
        </p:nvSpPr>
        <p:spPr/>
        <p:txBody>
          <a:bodyPr/>
          <a:lstStyle/>
          <a:p>
            <a:fld id="{9FA2C05D-1389-4207-9965-82B9A20B2689}" type="slidenum">
              <a:rPr lang="es-AR" smtClean="0"/>
              <a:t>1</a:t>
            </a:fld>
            <a:endParaRPr lang="es-AR"/>
          </a:p>
        </p:txBody>
      </p:sp>
    </p:spTree>
    <p:extLst>
      <p:ext uri="{BB962C8B-B14F-4D97-AF65-F5344CB8AC3E}">
        <p14:creationId xmlns:p14="http://schemas.microsoft.com/office/powerpoint/2010/main" val="337796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usuarios es esencial para el correcto funcionamiento del Sistema de Reserva de Espacios. Este módulo permite el registro, inicio de sesión y actualización de perfiles de los empleados. Además, los administradores pueden asignar roles y gestionar permisos para controlar el acceso a diferentes funcionalidades.</a:t>
            </a:r>
          </a:p>
        </p:txBody>
      </p:sp>
      <p:sp>
        <p:nvSpPr>
          <p:cNvPr id="4" name="Slide Number Placeholder 3"/>
          <p:cNvSpPr>
            <a:spLocks noGrp="1"/>
          </p:cNvSpPr>
          <p:nvPr>
            <p:ph type="sldNum" sz="quarter" idx="5"/>
          </p:nvPr>
        </p:nvSpPr>
        <p:spPr/>
        <p:txBody>
          <a:bodyPr/>
          <a:lstStyle/>
          <a:p>
            <a:fld id="{9FA2C05D-1389-4207-9965-82B9A20B2689}" type="slidenum">
              <a:rPr lang="es-AR" smtClean="0"/>
              <a:t>2</a:t>
            </a:fld>
            <a:endParaRPr lang="es-AR"/>
          </a:p>
        </p:txBody>
      </p:sp>
    </p:spTree>
    <p:extLst>
      <p:ext uri="{BB962C8B-B14F-4D97-AF65-F5344CB8AC3E}">
        <p14:creationId xmlns:p14="http://schemas.microsoft.com/office/powerpoint/2010/main" val="399899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módulo de Gestión de Espacios permite a los administradores registrar, actualizar y eliminar espacios disponibles para reservas. Además, los detalles como nombre, ubicación y capacidad se pueden proporcionar para facilitar el proceso de reserva de espacios.</a:t>
            </a:r>
          </a:p>
        </p:txBody>
      </p:sp>
      <p:sp>
        <p:nvSpPr>
          <p:cNvPr id="4" name="Slide Number Placeholder 3"/>
          <p:cNvSpPr>
            <a:spLocks noGrp="1"/>
          </p:cNvSpPr>
          <p:nvPr>
            <p:ph type="sldNum" sz="quarter" idx="5"/>
          </p:nvPr>
        </p:nvSpPr>
        <p:spPr/>
        <p:txBody>
          <a:bodyPr/>
          <a:lstStyle/>
          <a:p>
            <a:fld id="{9FA2C05D-1389-4207-9965-82B9A20B2689}" type="slidenum">
              <a:rPr lang="es-AR" smtClean="0"/>
              <a:t>3</a:t>
            </a:fld>
            <a:endParaRPr lang="es-AR"/>
          </a:p>
        </p:txBody>
      </p:sp>
    </p:spTree>
    <p:extLst>
      <p:ext uri="{BB962C8B-B14F-4D97-AF65-F5344CB8AC3E}">
        <p14:creationId xmlns:p14="http://schemas.microsoft.com/office/powerpoint/2010/main" val="80191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Reservas es el módulo principal del Sistema de Reserva de Espacios. Permite a los empleados reservar espacios en la oficina para reuniones o colaboraciones. Además, los empleados pueden gestionar sus reservas, cancelando o modificando según sea necesario, optimizando así el uso del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4</a:t>
            </a:fld>
            <a:endParaRPr lang="es-AR"/>
          </a:p>
        </p:txBody>
      </p:sp>
    </p:spTree>
    <p:extLst>
      <p:ext uri="{BB962C8B-B14F-4D97-AF65-F5344CB8AC3E}">
        <p14:creationId xmlns:p14="http://schemas.microsoft.com/office/powerpoint/2010/main" val="164883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Además de la gestión de reservas, el Sistema de Reserva de Espacios también permite a los administradores generar informes de uso y disponibilidad de espacios. Los empleados también pueden ver sus propios informes de reservas para monitorear su uso de espacios y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5</a:t>
            </a:fld>
            <a:endParaRPr lang="es-AR"/>
          </a:p>
        </p:txBody>
      </p:sp>
    </p:spTree>
    <p:extLst>
      <p:ext uri="{BB962C8B-B14F-4D97-AF65-F5344CB8AC3E}">
        <p14:creationId xmlns:p14="http://schemas.microsoft.com/office/powerpoint/2010/main" val="378169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se puede integrar con sistemas de correo electrónico y calendario para facilitar el proceso de reserva de espacios. Además, los empleados pueden ver sus calendarios de reservas en línea para tener una vista clara de sus reservas en un solo lugar.</a:t>
            </a:r>
          </a:p>
        </p:txBody>
      </p:sp>
      <p:sp>
        <p:nvSpPr>
          <p:cNvPr id="4" name="Slide Number Placeholder 3"/>
          <p:cNvSpPr>
            <a:spLocks noGrp="1"/>
          </p:cNvSpPr>
          <p:nvPr>
            <p:ph type="sldNum" sz="quarter" idx="5"/>
          </p:nvPr>
        </p:nvSpPr>
        <p:spPr/>
        <p:txBody>
          <a:bodyPr/>
          <a:lstStyle/>
          <a:p>
            <a:fld id="{9FA2C05D-1389-4207-9965-82B9A20B2689}" type="slidenum">
              <a:rPr lang="es-AR" smtClean="0"/>
              <a:t>6</a:t>
            </a:fld>
            <a:endParaRPr lang="es-AR"/>
          </a:p>
        </p:txBody>
      </p:sp>
    </p:spTree>
    <p:extLst>
      <p:ext uri="{BB962C8B-B14F-4D97-AF65-F5344CB8AC3E}">
        <p14:creationId xmlns:p14="http://schemas.microsoft.com/office/powerpoint/2010/main" val="378642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seguridad es una prioridad en el Sistema de Reserva de Espacios. Utiliza cifrado de extremo a extremo para proteger la información del usuario. Además, los empleados deben autenticarse para acceder al sistema y realizar reservas.</a:t>
            </a:r>
          </a:p>
        </p:txBody>
      </p:sp>
      <p:sp>
        <p:nvSpPr>
          <p:cNvPr id="4" name="Slide Number Placeholder 3"/>
          <p:cNvSpPr>
            <a:spLocks noGrp="1"/>
          </p:cNvSpPr>
          <p:nvPr>
            <p:ph type="sldNum" sz="quarter" idx="5"/>
          </p:nvPr>
        </p:nvSpPr>
        <p:spPr/>
        <p:txBody>
          <a:bodyPr/>
          <a:lstStyle/>
          <a:p>
            <a:fld id="{9FA2C05D-1389-4207-9965-82B9A20B2689}" type="slidenum">
              <a:rPr lang="es-AR" smtClean="0"/>
              <a:t>7</a:t>
            </a:fld>
            <a:endParaRPr lang="es-AR"/>
          </a:p>
        </p:txBody>
      </p:sp>
    </p:spTree>
    <p:extLst>
      <p:ext uri="{BB962C8B-B14F-4D97-AF65-F5344CB8AC3E}">
        <p14:creationId xmlns:p14="http://schemas.microsoft.com/office/powerpoint/2010/main" val="126667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ofrece varios beneficios para las empresas que adoptan el trabajo híbrido. Facilita la programación de reuniones y colaboraciones, optimiza el uso de espacios y el tiempo en la oficina, y mejora la transparencia sobre el uso de los espacios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8</a:t>
            </a:fld>
            <a:endParaRPr lang="es-AR"/>
          </a:p>
        </p:txBody>
      </p:sp>
    </p:spTree>
    <p:extLst>
      <p:ext uri="{BB962C8B-B14F-4D97-AF65-F5344CB8AC3E}">
        <p14:creationId xmlns:p14="http://schemas.microsoft.com/office/powerpoint/2010/main" val="205119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¡Gracias por su atención! Esperamos que esta presentación haya sido útil para comprender el Sistema de Reserva de Espacios para empresas que adoptan el trabajo híbrido después de la pandemia.</a:t>
            </a:r>
          </a:p>
        </p:txBody>
      </p:sp>
      <p:sp>
        <p:nvSpPr>
          <p:cNvPr id="4" name="Slide Number Placeholder 3"/>
          <p:cNvSpPr>
            <a:spLocks noGrp="1"/>
          </p:cNvSpPr>
          <p:nvPr>
            <p:ph type="sldNum" sz="quarter" idx="5"/>
          </p:nvPr>
        </p:nvSpPr>
        <p:spPr/>
        <p:txBody>
          <a:bodyPr/>
          <a:lstStyle/>
          <a:p>
            <a:fld id="{9FA2C05D-1389-4207-9965-82B9A20B2689}" type="slidenum">
              <a:rPr lang="es-AR" smtClean="0"/>
              <a:t>9</a:t>
            </a:fld>
            <a:endParaRPr lang="es-AR"/>
          </a:p>
        </p:txBody>
      </p:sp>
    </p:spTree>
    <p:extLst>
      <p:ext uri="{BB962C8B-B14F-4D97-AF65-F5344CB8AC3E}">
        <p14:creationId xmlns:p14="http://schemas.microsoft.com/office/powerpoint/2010/main" val="288685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8/23/2024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239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203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778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40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2518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05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3880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1367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422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0128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910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8/23/2024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876914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Rectangle 10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5" name="Top left">
            <a:extLst>
              <a:ext uri="{FF2B5EF4-FFF2-40B4-BE49-F238E27FC236}">
                <a16:creationId xmlns:a16="http://schemas.microsoft.com/office/drawing/2014/main" id="{C23BAD38-30D1-4252-8149-903B66D8B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6" name="Freeform: Shape 105">
              <a:extLst>
                <a:ext uri="{FF2B5EF4-FFF2-40B4-BE49-F238E27FC236}">
                  <a16:creationId xmlns:a16="http://schemas.microsoft.com/office/drawing/2014/main" id="{9EF8871A-7DF5-4751-8948-75984B0FB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7" name="Freeform: Shape 106">
              <a:extLst>
                <a:ext uri="{FF2B5EF4-FFF2-40B4-BE49-F238E27FC236}">
                  <a16:creationId xmlns:a16="http://schemas.microsoft.com/office/drawing/2014/main" id="{46A6F3E3-6529-4B7E-8D31-317E141F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8C70AD52-D54F-41A3-91B9-9BC0DDAF8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A37F2387-BA4B-46C5-ABBD-E9272097E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C2E1B2E0-5DD5-4599-BDEC-F26CEF9E9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6A88C97C-1B3C-4A30-B1C0-D4AFEDC97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86C4CC9D-7C49-41ED-8FE2-61EC66F0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C51EA8C3-05E0-4F68-9BA7-F3F6C669D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FCC2941-82A5-052B-1885-F29EE7922E3B}"/>
              </a:ext>
            </a:extLst>
          </p:cNvPr>
          <p:cNvSpPr>
            <a:spLocks noGrp="1"/>
          </p:cNvSpPr>
          <p:nvPr>
            <p:ph type="ctrTitle"/>
          </p:nvPr>
        </p:nvSpPr>
        <p:spPr>
          <a:xfrm>
            <a:off x="996275" y="163350"/>
            <a:ext cx="5996619" cy="2065889"/>
          </a:xfrm>
        </p:spPr>
        <p:txBody>
          <a:bodyPr anchor="ctr">
            <a:normAutofit/>
          </a:bodyPr>
          <a:lstStyle/>
          <a:p>
            <a:pPr algn="l"/>
            <a:r>
              <a:rPr lang="es-AR" sz="5000" dirty="0"/>
              <a:t>Sistema de Reserva de Espacios</a:t>
            </a:r>
          </a:p>
        </p:txBody>
      </p:sp>
      <p:grpSp>
        <p:nvGrpSpPr>
          <p:cNvPr id="115" name="Cross">
            <a:extLst>
              <a:ext uri="{FF2B5EF4-FFF2-40B4-BE49-F238E27FC236}">
                <a16:creationId xmlns:a16="http://schemas.microsoft.com/office/drawing/2014/main" id="{4927067E-BE13-4DBB-AC1E-9847B890B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16" name="Straight Connector 115">
              <a:extLst>
                <a:ext uri="{FF2B5EF4-FFF2-40B4-BE49-F238E27FC236}">
                  <a16:creationId xmlns:a16="http://schemas.microsoft.com/office/drawing/2014/main" id="{B62F8BF3-36CC-4073-AE00-A422A57FD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7" name="Straight Connector 116">
              <a:extLst>
                <a:ext uri="{FF2B5EF4-FFF2-40B4-BE49-F238E27FC236}">
                  <a16:creationId xmlns:a16="http://schemas.microsoft.com/office/drawing/2014/main" id="{795C5F4E-7F61-464E-B716-44F579755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descr="A group of people sitting at desks in an office&#10;&#10;Description automatically generated">
            <a:extLst>
              <a:ext uri="{FF2B5EF4-FFF2-40B4-BE49-F238E27FC236}">
                <a16:creationId xmlns:a16="http://schemas.microsoft.com/office/drawing/2014/main" id="{22DDEBF0-F438-E9E4-AA29-E81D8CCE3AB9}"/>
              </a:ext>
            </a:extLst>
          </p:cNvPr>
          <p:cNvPicPr>
            <a:picLocks noChangeAspect="1"/>
          </p:cNvPicPr>
          <p:nvPr/>
        </p:nvPicPr>
        <p:blipFill>
          <a:blip r:embed="rId3">
            <a:extLst>
              <a:ext uri="{28A0092B-C50C-407E-A947-70E740481C1C}">
                <a14:useLocalDpi xmlns:a14="http://schemas.microsoft.com/office/drawing/2010/main" val="0"/>
              </a:ext>
            </a:extLst>
          </a:blip>
          <a:srcRect t="13096" r="-1" b="11899"/>
          <a:stretch/>
        </p:blipFill>
        <p:spPr>
          <a:xfrm>
            <a:off x="838200" y="2896624"/>
            <a:ext cx="5151489" cy="2897877"/>
          </a:xfrm>
          <a:prstGeom prst="rect">
            <a:avLst/>
          </a:prstGeom>
        </p:spPr>
      </p:pic>
      <p:pic>
        <p:nvPicPr>
          <p:cNvPr id="7" name="Graphic 6">
            <a:extLst>
              <a:ext uri="{FF2B5EF4-FFF2-40B4-BE49-F238E27FC236}">
                <a16:creationId xmlns:a16="http://schemas.microsoft.com/office/drawing/2014/main" id="{61490826-12E0-8A9A-92D6-9802E0252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4476" y="1742861"/>
            <a:ext cx="5151489" cy="1606773"/>
          </a:xfrm>
          <a:prstGeom prst="rect">
            <a:avLst/>
          </a:prstGeom>
        </p:spPr>
      </p:pic>
      <p:grpSp>
        <p:nvGrpSpPr>
          <p:cNvPr id="119" name="Bottom Right">
            <a:extLst>
              <a:ext uri="{FF2B5EF4-FFF2-40B4-BE49-F238E27FC236}">
                <a16:creationId xmlns:a16="http://schemas.microsoft.com/office/drawing/2014/main" id="{D11A5264-0A9F-46A0-B3ED-9B336D9706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0" name="Graphic 157">
              <a:extLst>
                <a:ext uri="{FF2B5EF4-FFF2-40B4-BE49-F238E27FC236}">
                  <a16:creationId xmlns:a16="http://schemas.microsoft.com/office/drawing/2014/main" id="{A1B8A55C-B130-4222-B98F-16CA78B9CF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2" name="Freeform: Shape 121">
                <a:extLst>
                  <a:ext uri="{FF2B5EF4-FFF2-40B4-BE49-F238E27FC236}">
                    <a16:creationId xmlns:a16="http://schemas.microsoft.com/office/drawing/2014/main" id="{82D40CFF-E2DF-48E0-8896-5166887A3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37A4DB32-F7AD-42D8-A125-6CFB9B252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76CA230A-C491-40F1-B028-898C23C8D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E27DB684-4D1D-4152-8ECC-62EC93D71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6" name="Freeform: Shape 125">
                <a:extLst>
                  <a:ext uri="{FF2B5EF4-FFF2-40B4-BE49-F238E27FC236}">
                    <a16:creationId xmlns:a16="http://schemas.microsoft.com/office/drawing/2014/main" id="{70AD88BE-AE84-4CD6-A22A-26C3D9BD2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7" name="Freeform: Shape 126">
                <a:extLst>
                  <a:ext uri="{FF2B5EF4-FFF2-40B4-BE49-F238E27FC236}">
                    <a16:creationId xmlns:a16="http://schemas.microsoft.com/office/drawing/2014/main" id="{FC9DC46C-EF52-4B9D-98C0-6225FB9D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AC279F2D-8036-4201-8D63-8BE961F0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21" name="Freeform: Shape 120">
              <a:extLst>
                <a:ext uri="{FF2B5EF4-FFF2-40B4-BE49-F238E27FC236}">
                  <a16:creationId xmlns:a16="http://schemas.microsoft.com/office/drawing/2014/main" id="{2554FA09-485D-4EB3-9D6F-C19A292F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301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 name="Rectangle 32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6" name="Freeform: Shape 32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7" name="Freeform: Shape 3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8" name="Freeform: Shape 3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2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30" name="Freeform: Shape 32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1" name="Freeform: Shape 33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2" name="Freeform: Shape 33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33" name="Freeform: Shape 33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4" name="Freeform: Shape 33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35" name="Freeform: Shape 33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36" name="Freeform: Shape 33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38" name="Freeform: Shape 33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9" name="Freeform: Shape 33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0" name="Freeform: Shape 33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1" name="Freeform: Shape 34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2" name="Freeform: Shape 34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3" name="Freeform: Shape 34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4" name="Freeform: Shape 34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45" name="Rectangle 3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6" name="Rectangle 3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7" name="Top left">
            <a:extLst>
              <a:ext uri="{FF2B5EF4-FFF2-40B4-BE49-F238E27FC236}">
                <a16:creationId xmlns:a16="http://schemas.microsoft.com/office/drawing/2014/main" id="{E8ABCFC2-1187-4EFE-87CB-D1ABA0F5D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00" name="Freeform: Shape 299">
              <a:extLst>
                <a:ext uri="{FF2B5EF4-FFF2-40B4-BE49-F238E27FC236}">
                  <a16:creationId xmlns:a16="http://schemas.microsoft.com/office/drawing/2014/main" id="{C4CE539D-89D1-484C-B390-9D6005029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1" name="Freeform: Shape 300">
              <a:extLst>
                <a:ext uri="{FF2B5EF4-FFF2-40B4-BE49-F238E27FC236}">
                  <a16:creationId xmlns:a16="http://schemas.microsoft.com/office/drawing/2014/main" id="{285D0A74-51B8-440F-8ADF-3F2ED1C84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2" name="Freeform: Shape 301">
              <a:extLst>
                <a:ext uri="{FF2B5EF4-FFF2-40B4-BE49-F238E27FC236}">
                  <a16:creationId xmlns:a16="http://schemas.microsoft.com/office/drawing/2014/main" id="{A5C9E45B-6B92-475E-8B2E-97729EE8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8" name="Freeform: Shape 347">
              <a:extLst>
                <a:ext uri="{FF2B5EF4-FFF2-40B4-BE49-F238E27FC236}">
                  <a16:creationId xmlns:a16="http://schemas.microsoft.com/office/drawing/2014/main" id="{E7E3A49B-F12C-4355-84DE-0EF54227A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49" name="Freeform: Shape 348">
              <a:extLst>
                <a:ext uri="{FF2B5EF4-FFF2-40B4-BE49-F238E27FC236}">
                  <a16:creationId xmlns:a16="http://schemas.microsoft.com/office/drawing/2014/main" id="{3DE6BF50-27B1-444D-9E81-752674A04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50" name="Freeform: Shape 349">
              <a:extLst>
                <a:ext uri="{FF2B5EF4-FFF2-40B4-BE49-F238E27FC236}">
                  <a16:creationId xmlns:a16="http://schemas.microsoft.com/office/drawing/2014/main" id="{C8B7A474-F527-47C3-94C4-A0F446276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51" name="Freeform: Shape 350">
              <a:extLst>
                <a:ext uri="{FF2B5EF4-FFF2-40B4-BE49-F238E27FC236}">
                  <a16:creationId xmlns:a16="http://schemas.microsoft.com/office/drawing/2014/main" id="{2D1AF5A9-1A6C-4F55-B975-879BF9EE3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52" name="Freeform: Shape 351">
              <a:extLst>
                <a:ext uri="{FF2B5EF4-FFF2-40B4-BE49-F238E27FC236}">
                  <a16:creationId xmlns:a16="http://schemas.microsoft.com/office/drawing/2014/main" id="{1039866D-1864-499B-9BD7-C8178A07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3528079-0B58-82E4-0332-191829ABE92C}"/>
              </a:ext>
            </a:extLst>
          </p:cNvPr>
          <p:cNvSpPr>
            <a:spLocks noGrp="1"/>
          </p:cNvSpPr>
          <p:nvPr>
            <p:ph type="title"/>
          </p:nvPr>
        </p:nvSpPr>
        <p:spPr>
          <a:xfrm>
            <a:off x="1198181" y="168425"/>
            <a:ext cx="4795282" cy="2091782"/>
          </a:xfrm>
        </p:spPr>
        <p:txBody>
          <a:bodyPr vert="horz" lIns="91440" tIns="45720" rIns="91440" bIns="45720" rtlCol="0" anchor="ctr">
            <a:normAutofit/>
          </a:bodyPr>
          <a:lstStyle/>
          <a:p>
            <a:r>
              <a:rPr lang="en-US" kern="1200" dirty="0" err="1">
                <a:solidFill>
                  <a:schemeClr val="tx2"/>
                </a:solidFill>
                <a:latin typeface="+mj-lt"/>
                <a:ea typeface="+mj-ea"/>
                <a:cs typeface="+mj-cs"/>
              </a:rPr>
              <a:t>Gestión</a:t>
            </a:r>
            <a:r>
              <a:rPr lang="en-US" kern="1200" dirty="0">
                <a:solidFill>
                  <a:schemeClr val="tx2"/>
                </a:solidFill>
                <a:latin typeface="+mj-lt"/>
                <a:ea typeface="+mj-ea"/>
                <a:cs typeface="+mj-cs"/>
              </a:rPr>
              <a:t> de </a:t>
            </a:r>
            <a:r>
              <a:rPr lang="en-US" kern="1200" dirty="0" err="1">
                <a:solidFill>
                  <a:schemeClr val="tx2"/>
                </a:solidFill>
                <a:latin typeface="+mj-lt"/>
                <a:ea typeface="+mj-ea"/>
                <a:cs typeface="+mj-cs"/>
              </a:rPr>
              <a:t>Usuarios</a:t>
            </a:r>
            <a:endParaRPr lang="en-US" kern="1200" dirty="0">
              <a:solidFill>
                <a:schemeClr val="tx2"/>
              </a:solidFill>
              <a:latin typeface="+mj-lt"/>
              <a:ea typeface="+mj-ea"/>
              <a:cs typeface="+mj-cs"/>
            </a:endParaRPr>
          </a:p>
        </p:txBody>
      </p:sp>
      <p:sp>
        <p:nvSpPr>
          <p:cNvPr id="15" name="Content Placeholder 14">
            <a:extLst>
              <a:ext uri="{FF2B5EF4-FFF2-40B4-BE49-F238E27FC236}">
                <a16:creationId xmlns:a16="http://schemas.microsoft.com/office/drawing/2014/main" id="{099AF14F-58C9-A98B-DE67-7D07DF5FD7F1}"/>
              </a:ext>
            </a:extLst>
          </p:cNvPr>
          <p:cNvSpPr>
            <a:spLocks noGrp="1"/>
          </p:cNvSpPr>
          <p:nvPr>
            <p:ph sz="half" idx="1"/>
          </p:nvPr>
        </p:nvSpPr>
        <p:spPr>
          <a:xfrm>
            <a:off x="6195372" y="169025"/>
            <a:ext cx="4977905" cy="2091182"/>
          </a:xfrm>
        </p:spPr>
        <p:txBody>
          <a:bodyPr vert="horz" lIns="91440" tIns="45720" rIns="91440" bIns="45720" rtlCol="0" anchor="ctr">
            <a:normAutofit/>
          </a:bodyPr>
          <a:lstStyle/>
          <a:p>
            <a:pPr>
              <a:lnSpc>
                <a:spcPct val="100000"/>
              </a:lnSpc>
            </a:pPr>
            <a:r>
              <a:rPr lang="en-US" sz="1100" b="1" dirty="0" err="1"/>
              <a:t>Registro</a:t>
            </a:r>
            <a:r>
              <a:rPr lang="en-US" sz="1100" b="1" dirty="0"/>
              <a:t> Simple</a:t>
            </a:r>
            <a:endParaRPr lang="en-US" sz="1100" dirty="0"/>
          </a:p>
          <a:p>
            <a:pPr>
              <a:lnSpc>
                <a:spcPct val="100000"/>
              </a:lnSpc>
            </a:pPr>
            <a:r>
              <a:rPr lang="en-US" sz="1100" b="1" dirty="0" err="1"/>
              <a:t>Inicio</a:t>
            </a:r>
            <a:r>
              <a:rPr lang="en-US" sz="1100" b="1" dirty="0"/>
              <a:t> de </a:t>
            </a:r>
            <a:r>
              <a:rPr lang="en-US" sz="1100" b="1" dirty="0" err="1"/>
              <a:t>Sesión</a:t>
            </a:r>
            <a:r>
              <a:rPr lang="en-US" sz="1100" b="1" dirty="0"/>
              <a:t>:</a:t>
            </a:r>
            <a:r>
              <a:rPr lang="en-US" sz="1100" dirty="0"/>
              <a:t> </a:t>
            </a:r>
            <a:r>
              <a:rPr lang="en-US" sz="1600" dirty="0" err="1"/>
              <a:t>Intiuitivo</a:t>
            </a:r>
            <a:endParaRPr lang="en-US" sz="1100" dirty="0"/>
          </a:p>
          <a:p>
            <a:pPr>
              <a:lnSpc>
                <a:spcPct val="100000"/>
              </a:lnSpc>
            </a:pPr>
            <a:endParaRPr lang="en-US" sz="1100" dirty="0"/>
          </a:p>
        </p:txBody>
      </p:sp>
      <p:pic>
        <p:nvPicPr>
          <p:cNvPr id="8" name="Content Placeholder 7" descr="A screenshot of a phone&#10;&#10;Description automatically generated">
            <a:extLst>
              <a:ext uri="{FF2B5EF4-FFF2-40B4-BE49-F238E27FC236}">
                <a16:creationId xmlns:a16="http://schemas.microsoft.com/office/drawing/2014/main" id="{5C11762E-4524-53E6-5A9D-E574AE046965}"/>
              </a:ext>
            </a:extLst>
          </p:cNvPr>
          <p:cNvPicPr>
            <a:picLocks noGrp="1" noChangeAspect="1"/>
          </p:cNvPicPr>
          <p:nvPr>
            <p:ph sz="half" idx="2"/>
          </p:nvPr>
        </p:nvPicPr>
        <p:blipFill>
          <a:blip r:embed="rId3"/>
          <a:srcRect r="-1" b="25189"/>
          <a:stretch/>
        </p:blipFill>
        <p:spPr>
          <a:xfrm>
            <a:off x="2524399" y="2396732"/>
            <a:ext cx="3469063" cy="3902579"/>
          </a:xfrm>
          <a:prstGeom prst="rect">
            <a:avLst/>
          </a:prstGeom>
        </p:spPr>
      </p:pic>
      <p:pic>
        <p:nvPicPr>
          <p:cNvPr id="6" name="Picture 5" descr="A screenshot of a registration form&#10;&#10;Description automatically generated">
            <a:extLst>
              <a:ext uri="{FF2B5EF4-FFF2-40B4-BE49-F238E27FC236}">
                <a16:creationId xmlns:a16="http://schemas.microsoft.com/office/drawing/2014/main" id="{CFE90E70-735B-8B03-1B20-F93A00EA36D0}"/>
              </a:ext>
            </a:extLst>
          </p:cNvPr>
          <p:cNvPicPr>
            <a:picLocks noChangeAspect="1"/>
          </p:cNvPicPr>
          <p:nvPr/>
        </p:nvPicPr>
        <p:blipFill>
          <a:blip r:embed="rId4"/>
          <a:srcRect l="19219" r="19223"/>
          <a:stretch/>
        </p:blipFill>
        <p:spPr>
          <a:xfrm>
            <a:off x="6198537" y="2396732"/>
            <a:ext cx="3469096" cy="3902579"/>
          </a:xfrm>
          <a:prstGeom prst="rect">
            <a:avLst/>
          </a:prstGeom>
        </p:spPr>
      </p:pic>
      <p:grpSp>
        <p:nvGrpSpPr>
          <p:cNvPr id="353" name="Bottom Right">
            <a:extLst>
              <a:ext uri="{FF2B5EF4-FFF2-40B4-BE49-F238E27FC236}">
                <a16:creationId xmlns:a16="http://schemas.microsoft.com/office/drawing/2014/main" id="{CE5E50B5-764C-4CF0-BE62-6330BDB19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54" name="Graphic 157">
              <a:extLst>
                <a:ext uri="{FF2B5EF4-FFF2-40B4-BE49-F238E27FC236}">
                  <a16:creationId xmlns:a16="http://schemas.microsoft.com/office/drawing/2014/main" id="{9C1BDBFA-B254-41ED-90D6-17F930A07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2" name="Freeform: Shape 311">
                <a:extLst>
                  <a:ext uri="{FF2B5EF4-FFF2-40B4-BE49-F238E27FC236}">
                    <a16:creationId xmlns:a16="http://schemas.microsoft.com/office/drawing/2014/main" id="{1E84A133-F5D3-4950-9DC9-A3DEEEBC9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682FFBFE-D99F-4065-9AEC-88E664DB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421980AE-6D2C-4DAE-A7A8-52045837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5" name="Freeform: Shape 314">
                <a:extLst>
                  <a:ext uri="{FF2B5EF4-FFF2-40B4-BE49-F238E27FC236}">
                    <a16:creationId xmlns:a16="http://schemas.microsoft.com/office/drawing/2014/main" id="{63B2229E-2951-41E8-AD53-08D800523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82D20C4F-2AC9-44DD-9092-45ACB8A1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08C98BF0-6D5F-4454-8756-16602535A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B6F1B3E8-AAFA-43AA-9872-DF033CCBF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0" name="Freeform: Shape 359">
              <a:extLst>
                <a:ext uri="{FF2B5EF4-FFF2-40B4-BE49-F238E27FC236}">
                  <a16:creationId xmlns:a16="http://schemas.microsoft.com/office/drawing/2014/main" id="{ECAE8F4B-267D-4381-A9FD-CEF14AE6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9473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3" name="Rectangle 34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5" name="Freeform: Shape 34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7" name="Freeform: Shape 34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9" name="Freeform: Shape 34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52" name="Freeform: Shape 35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3" name="Freeform: Shape 35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4" name="Freeform: Shape 35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6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61" name="Freeform: Shape 36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2" name="Freeform: Shape 36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3" name="Freeform: Shape 36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4" name="Freeform: Shape 36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5" name="Freeform: Shape 36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6" name="Freeform: Shape 36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7" name="Freeform: Shape 36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9" name="Rectangle 3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1" name="Rectangle 3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73"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74" name="Freeform: Shape 37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5" name="Freeform: Shape 37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376" name="Freeform: Shape 37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77" name="Freeform: Shape 37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78" name="Freeform: Shape 37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79" name="Freeform: Shape 37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80" name="Freeform: Shape 37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81" name="Freeform: Shape 38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ACBE992-1796-A487-D9D7-8337F999FFB1}"/>
              </a:ext>
            </a:extLst>
          </p:cNvPr>
          <p:cNvSpPr>
            <a:spLocks noGrp="1"/>
          </p:cNvSpPr>
          <p:nvPr>
            <p:ph type="title"/>
          </p:nvPr>
        </p:nvSpPr>
        <p:spPr>
          <a:xfrm>
            <a:off x="1198182" y="559813"/>
            <a:ext cx="10246090" cy="1471193"/>
          </a:xfrm>
        </p:spPr>
        <p:txBody>
          <a:bodyPr vert="horz" lIns="91440" tIns="45720" rIns="91440" bIns="45720" rtlCol="0" anchor="ctr">
            <a:normAutofit/>
          </a:bodyPr>
          <a:lstStyle/>
          <a:p>
            <a:r>
              <a:rPr lang="en-US" kern="1200">
                <a:solidFill>
                  <a:schemeClr val="tx2"/>
                </a:solidFill>
                <a:latin typeface="+mj-lt"/>
                <a:ea typeface="+mj-ea"/>
                <a:cs typeface="+mj-cs"/>
              </a:rPr>
              <a:t>Gestión de Espacios</a:t>
            </a:r>
          </a:p>
        </p:txBody>
      </p:sp>
      <p:pic>
        <p:nvPicPr>
          <p:cNvPr id="5" name="Content Placeholder 4" descr="Teléfono de conferencia en una sala de reuniones.">
            <a:extLst>
              <a:ext uri="{FF2B5EF4-FFF2-40B4-BE49-F238E27FC236}">
                <a16:creationId xmlns:a16="http://schemas.microsoft.com/office/drawing/2014/main" id="{D324FD3F-1CDB-43C6-A828-28C1F96EC370}"/>
              </a:ext>
            </a:extLst>
          </p:cNvPr>
          <p:cNvPicPr>
            <a:picLocks noGrp="1" noChangeAspect="1"/>
          </p:cNvPicPr>
          <p:nvPr>
            <p:ph sz="half" idx="1"/>
          </p:nvPr>
        </p:nvPicPr>
        <p:blipFill>
          <a:blip r:embed="rId3"/>
          <a:srcRect t="15726" r="-1" b="-1"/>
          <a:stretch/>
        </p:blipFill>
        <p:spPr>
          <a:xfrm>
            <a:off x="6477002" y="2811894"/>
            <a:ext cx="4967270" cy="2794238"/>
          </a:xfrm>
          <a:prstGeom prst="rect">
            <a:avLst/>
          </a:prstGeom>
        </p:spPr>
      </p:pic>
      <p:grpSp>
        <p:nvGrpSpPr>
          <p:cNvPr id="383"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84" name="Freeform: Shape 38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87" name="Freeform: Shape 38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8" name="Freeform: Shape 38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0" name="Freeform: Shape 38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1" name="Freeform: Shape 39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2" name="Freeform: Shape 39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3" name="Freeform: Shape 39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86" name="Freeform: Shape 38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18" name="Content Placeholder 3">
            <a:extLst>
              <a:ext uri="{FF2B5EF4-FFF2-40B4-BE49-F238E27FC236}">
                <a16:creationId xmlns:a16="http://schemas.microsoft.com/office/drawing/2014/main" id="{B673AAA0-777F-5E67-DBE3-260EEA505A25}"/>
              </a:ext>
            </a:extLst>
          </p:cNvPr>
          <p:cNvGraphicFramePr>
            <a:graphicFrameLocks noGrp="1"/>
          </p:cNvGraphicFramePr>
          <p:nvPr>
            <p:ph sz="half" idx="2"/>
            <p:extLst>
              <p:ext uri="{D42A27DB-BD31-4B8C-83A1-F6EECF244321}">
                <p14:modId xmlns:p14="http://schemas.microsoft.com/office/powerpoint/2010/main" val="1370688087"/>
              </p:ext>
            </p:extLst>
          </p:nvPr>
        </p:nvGraphicFramePr>
        <p:xfrm>
          <a:off x="1185756" y="2384474"/>
          <a:ext cx="481087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7404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1" name="Freeform: Shape 1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3" name="Freeform: Shape 1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5" name="Freeform: Shape 1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8" name="Freeform: Shape 1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7" name="Freeform: Shape 1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1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7" name="Rectangle 14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9"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1" name="Freeform: Shape 150">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D609EA6-7F22-77A1-3813-03A8ED347370}"/>
              </a:ext>
            </a:extLst>
          </p:cNvPr>
          <p:cNvSpPr>
            <a:spLocks noGrp="1"/>
          </p:cNvSpPr>
          <p:nvPr>
            <p:ph type="title"/>
          </p:nvPr>
        </p:nvSpPr>
        <p:spPr>
          <a:xfrm>
            <a:off x="1198181" y="168425"/>
            <a:ext cx="4795282" cy="2091782"/>
          </a:xfrm>
        </p:spPr>
        <p:txBody>
          <a:bodyPr vert="horz" lIns="91440" tIns="45720" rIns="91440" bIns="45720" rtlCol="0" anchor="ctr">
            <a:normAutofit/>
          </a:bodyPr>
          <a:lstStyle/>
          <a:p>
            <a:r>
              <a:rPr lang="en-US" kern="1200">
                <a:solidFill>
                  <a:schemeClr val="tx2"/>
                </a:solidFill>
                <a:latin typeface="+mj-lt"/>
                <a:ea typeface="+mj-ea"/>
                <a:cs typeface="+mj-cs"/>
              </a:rPr>
              <a:t>Gestión de Reservas</a:t>
            </a:r>
          </a:p>
        </p:txBody>
      </p:sp>
      <p:sp>
        <p:nvSpPr>
          <p:cNvPr id="4" name="Content Placeholder 3">
            <a:extLst>
              <a:ext uri="{FF2B5EF4-FFF2-40B4-BE49-F238E27FC236}">
                <a16:creationId xmlns:a16="http://schemas.microsoft.com/office/drawing/2014/main" id="{97900626-871C-C9C5-DBEB-0312F4E25524}"/>
              </a:ext>
            </a:extLst>
          </p:cNvPr>
          <p:cNvSpPr>
            <a:spLocks noGrp="1"/>
          </p:cNvSpPr>
          <p:nvPr>
            <p:ph sz="half" idx="2"/>
          </p:nvPr>
        </p:nvSpPr>
        <p:spPr>
          <a:xfrm>
            <a:off x="6195372" y="169025"/>
            <a:ext cx="4977905" cy="2091182"/>
          </a:xfrm>
        </p:spPr>
        <p:txBody>
          <a:bodyPr vert="horz" lIns="91440" tIns="45720" rIns="91440" bIns="45720" rtlCol="0" anchor="ctr">
            <a:normAutofit/>
          </a:bodyPr>
          <a:lstStyle/>
          <a:p>
            <a:pPr>
              <a:lnSpc>
                <a:spcPct val="100000"/>
              </a:lnSpc>
            </a:pPr>
            <a:r>
              <a:rPr lang="en-US" sz="1500" dirty="0" err="1"/>
              <a:t>Crear</a:t>
            </a:r>
            <a:r>
              <a:rPr lang="en-US" sz="1500" dirty="0"/>
              <a:t> </a:t>
            </a:r>
            <a:r>
              <a:rPr lang="en-US" sz="1500" dirty="0" err="1"/>
              <a:t>Reserva</a:t>
            </a:r>
            <a:endParaRPr lang="en-US" sz="1500" dirty="0"/>
          </a:p>
          <a:p>
            <a:pPr>
              <a:lnSpc>
                <a:spcPct val="100000"/>
              </a:lnSpc>
            </a:pPr>
            <a:r>
              <a:rPr lang="en-US" sz="1500" dirty="0"/>
              <a:t>Ver </a:t>
            </a:r>
            <a:r>
              <a:rPr lang="en-US" sz="1500" dirty="0" err="1"/>
              <a:t>Reservas</a:t>
            </a:r>
            <a:endParaRPr lang="en-US" sz="1500" dirty="0"/>
          </a:p>
        </p:txBody>
      </p:sp>
      <p:pic>
        <p:nvPicPr>
          <p:cNvPr id="3" name="2024-08-20_13-17-01">
            <a:hlinkClick r:id="" action="ppaction://media"/>
            <a:extLst>
              <a:ext uri="{FF2B5EF4-FFF2-40B4-BE49-F238E27FC236}">
                <a16:creationId xmlns:a16="http://schemas.microsoft.com/office/drawing/2014/main" id="{7A2BDE66-5B32-D2AC-3030-053553A69F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9245" y="1810328"/>
            <a:ext cx="7980417" cy="4488984"/>
          </a:xfrm>
          <a:prstGeom prst="rect">
            <a:avLst/>
          </a:prstGeom>
        </p:spPr>
      </p:pic>
      <p:grpSp>
        <p:nvGrpSpPr>
          <p:cNvPr id="159"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60" name="Freeform: Shape 159">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63" name="Freeform: Shape 162">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2" name="Freeform: Shape 161">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628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izarra de tiza">
            <a:extLst>
              <a:ext uri="{FF2B5EF4-FFF2-40B4-BE49-F238E27FC236}">
                <a16:creationId xmlns:a16="http://schemas.microsoft.com/office/drawing/2014/main" id="{4F5C0B68-A0F4-4B97-9967-91AAD14BE5B6}"/>
              </a:ext>
            </a:extLst>
          </p:cNvPr>
          <p:cNvPicPr>
            <a:picLocks noGrp="1" noChangeAspect="1"/>
          </p:cNvPicPr>
          <p:nvPr>
            <p:ph sz="half" idx="1"/>
          </p:nvPr>
        </p:nvPicPr>
        <p:blipFill>
          <a:blip r:embed="rId3">
            <a:alphaModFix amt="60000"/>
          </a:blip>
          <a:srcRect t="11677" r="-1" b="11788"/>
          <a:stretch/>
        </p:blipFill>
        <p:spPr>
          <a:xfrm>
            <a:off x="20" y="10"/>
            <a:ext cx="12188932" cy="6856614"/>
          </a:xfrm>
          <a:prstGeom prst="rect">
            <a:avLst/>
          </a:prstGeom>
        </p:spPr>
      </p:pic>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E59A379-22FD-1507-DF1A-0793F669A8B8}"/>
              </a:ext>
            </a:extLst>
          </p:cNvPr>
          <p:cNvSpPr>
            <a:spLocks noGrp="1"/>
          </p:cNvSpPr>
          <p:nvPr>
            <p:ph type="title"/>
          </p:nvPr>
        </p:nvSpPr>
        <p:spPr>
          <a:xfrm>
            <a:off x="977514" y="977626"/>
            <a:ext cx="3356250" cy="3795038"/>
          </a:xfrm>
        </p:spPr>
        <p:txBody>
          <a:bodyPr vert="horz" lIns="91440" tIns="45720" rIns="91440" bIns="45720" rtlCol="0" anchor="ctr">
            <a:normAutofit/>
          </a:bodyPr>
          <a:lstStyle/>
          <a:p>
            <a:br>
              <a:rPr lang="en-US" kern="1200" dirty="0">
                <a:solidFill>
                  <a:srgbClr val="FFFFFF"/>
                </a:solidFill>
                <a:latin typeface="+mj-lt"/>
                <a:ea typeface="+mj-ea"/>
                <a:cs typeface="+mj-cs"/>
              </a:rPr>
            </a:br>
            <a:r>
              <a:rPr lang="es-AR" sz="5400" kern="1200" dirty="0">
                <a:solidFill>
                  <a:srgbClr val="FFFFFF"/>
                </a:solidFill>
                <a:latin typeface="+mj-lt"/>
                <a:ea typeface="+mj-ea"/>
                <a:cs typeface="+mj-cs"/>
              </a:rPr>
              <a:t>Reportes</a:t>
            </a:r>
            <a:endParaRPr lang="es-AR" kern="1200" dirty="0">
              <a:solidFill>
                <a:srgbClr val="FFFFFF"/>
              </a:solidFill>
              <a:latin typeface="+mj-lt"/>
              <a:ea typeface="+mj-ea"/>
              <a:cs typeface="+mj-cs"/>
            </a:endParaRPr>
          </a:p>
        </p:txBody>
      </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2" name="Content Placeholder 3">
            <a:extLst>
              <a:ext uri="{FF2B5EF4-FFF2-40B4-BE49-F238E27FC236}">
                <a16:creationId xmlns:a16="http://schemas.microsoft.com/office/drawing/2014/main" id="{354EB0FC-8EB3-1A05-CD46-A590F44822DF}"/>
              </a:ext>
            </a:extLst>
          </p:cNvPr>
          <p:cNvGraphicFramePr>
            <a:graphicFrameLocks noGrp="1"/>
          </p:cNvGraphicFramePr>
          <p:nvPr>
            <p:ph sz="half" idx="2"/>
          </p:nvPr>
        </p:nvGraphicFramePr>
        <p:xfrm>
          <a:off x="6195372" y="726538"/>
          <a:ext cx="4977905" cy="5017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B75E78C7-F667-0EA9-7447-F8A02AE330DA}"/>
              </a:ext>
            </a:extLst>
          </p:cNvPr>
          <p:cNvSpPr txBox="1"/>
          <p:nvPr/>
        </p:nvSpPr>
        <p:spPr>
          <a:xfrm>
            <a:off x="3452846" y="318322"/>
            <a:ext cx="5864351" cy="461665"/>
          </a:xfrm>
          <a:prstGeom prst="rect">
            <a:avLst/>
          </a:prstGeom>
          <a:noFill/>
        </p:spPr>
        <p:txBody>
          <a:bodyPr wrap="square">
            <a:spAutoFit/>
          </a:bodyPr>
          <a:lstStyle/>
          <a:p>
            <a:r>
              <a:rPr lang="es-AR" sz="2400" kern="1200" dirty="0">
                <a:solidFill>
                  <a:srgbClr val="FFFFFF"/>
                </a:solidFill>
                <a:latin typeface="+mj-lt"/>
                <a:ea typeface="+mj-ea"/>
                <a:cs typeface="+mj-cs"/>
              </a:rPr>
              <a:t>Que se espera después de nuestro MVP </a:t>
            </a:r>
            <a:endParaRPr lang="es-AR" sz="2400" dirty="0"/>
          </a:p>
        </p:txBody>
      </p:sp>
    </p:spTree>
    <p:extLst>
      <p:ext uri="{BB962C8B-B14F-4D97-AF65-F5344CB8AC3E}">
        <p14:creationId xmlns:p14="http://schemas.microsoft.com/office/powerpoint/2010/main" val="134067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Un pin rojo se fija en una fecha del calendario">
            <a:extLst>
              <a:ext uri="{FF2B5EF4-FFF2-40B4-BE49-F238E27FC236}">
                <a16:creationId xmlns:a16="http://schemas.microsoft.com/office/drawing/2014/main" id="{231817FE-577D-4BE6-A756-17860D7664A1}"/>
              </a:ext>
            </a:extLst>
          </p:cNvPr>
          <p:cNvPicPr>
            <a:picLocks noGrp="1" noChangeAspect="1"/>
          </p:cNvPicPr>
          <p:nvPr>
            <p:ph sz="half" idx="1"/>
          </p:nvPr>
        </p:nvPicPr>
        <p:blipFill>
          <a:blip r:embed="rId3">
            <a:alphaModFix amt="60000"/>
          </a:blip>
          <a:srcRect r="-1" b="15725"/>
          <a:stretch/>
        </p:blipFill>
        <p:spPr>
          <a:xfrm>
            <a:off x="20" y="10"/>
            <a:ext cx="12188932" cy="6856614"/>
          </a:xfrm>
          <a:prstGeom prst="rect">
            <a:avLst/>
          </a:prstGeom>
        </p:spPr>
      </p:pic>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3831A31-7198-0DA2-82A2-7D3E048071AF}"/>
              </a:ext>
            </a:extLst>
          </p:cNvPr>
          <p:cNvSpPr>
            <a:spLocks noGrp="1"/>
          </p:cNvSpPr>
          <p:nvPr>
            <p:ph type="title"/>
          </p:nvPr>
        </p:nvSpPr>
        <p:spPr>
          <a:xfrm>
            <a:off x="1198181" y="726066"/>
            <a:ext cx="4795282" cy="5018227"/>
          </a:xfrm>
        </p:spPr>
        <p:txBody>
          <a:bodyPr vert="horz" lIns="91440" tIns="45720" rIns="91440" bIns="45720" rtlCol="0" anchor="ctr">
            <a:normAutofit/>
          </a:bodyPr>
          <a:lstStyle/>
          <a:p>
            <a:r>
              <a:rPr lang="es-AR" kern="1200" dirty="0">
                <a:solidFill>
                  <a:srgbClr val="FFFFFF"/>
                </a:solidFill>
                <a:latin typeface="+mj-lt"/>
                <a:ea typeface="+mj-ea"/>
                <a:cs typeface="+mj-cs"/>
              </a:rPr>
              <a:t>Integraciones</a:t>
            </a:r>
          </a:p>
        </p:txBody>
      </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4" name="Content Placeholder 3">
            <a:extLst>
              <a:ext uri="{FF2B5EF4-FFF2-40B4-BE49-F238E27FC236}">
                <a16:creationId xmlns:a16="http://schemas.microsoft.com/office/drawing/2014/main" id="{7265ED92-D7A5-A2CC-7B9A-140FE8E2E48B}"/>
              </a:ext>
            </a:extLst>
          </p:cNvPr>
          <p:cNvGraphicFramePr>
            <a:graphicFrameLocks noGrp="1"/>
          </p:cNvGraphicFramePr>
          <p:nvPr>
            <p:ph sz="half" idx="2"/>
          </p:nvPr>
        </p:nvGraphicFramePr>
        <p:xfrm>
          <a:off x="6195372" y="726538"/>
          <a:ext cx="4977905" cy="5017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512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3" name="Freeform: Shape 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5" name="Freeform: Shape 7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 name="Freeform: Shape 7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7" name="Freeform: Shape 8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5" name="Rectangle 9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9"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0" name="Freeform: Shape 99">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1" name="Freeform: Shape 100">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EEF86AA-71E0-6BC8-9B9B-E882A8C0C5A3}"/>
              </a:ext>
            </a:extLst>
          </p:cNvPr>
          <p:cNvSpPr>
            <a:spLocks noGrp="1"/>
          </p:cNvSpPr>
          <p:nvPr>
            <p:ph type="title"/>
          </p:nvPr>
        </p:nvSpPr>
        <p:spPr>
          <a:xfrm>
            <a:off x="1198182" y="559813"/>
            <a:ext cx="10246090" cy="1471193"/>
          </a:xfrm>
        </p:spPr>
        <p:txBody>
          <a:bodyPr vert="horz" lIns="91440" tIns="45720" rIns="91440" bIns="45720" rtlCol="0" anchor="ctr">
            <a:normAutofit/>
          </a:bodyPr>
          <a:lstStyle/>
          <a:p>
            <a:r>
              <a:rPr lang="en-US" kern="1200">
                <a:solidFill>
                  <a:schemeClr val="tx2"/>
                </a:solidFill>
                <a:latin typeface="+mj-lt"/>
                <a:ea typeface="+mj-ea"/>
                <a:cs typeface="+mj-cs"/>
              </a:rPr>
              <a:t>Seguridad</a:t>
            </a:r>
          </a:p>
        </p:txBody>
      </p:sp>
      <p:pic>
        <p:nvPicPr>
          <p:cNvPr id="5" name="Content Placeholder 4" descr="Candado en la placa base de la computadora">
            <a:extLst>
              <a:ext uri="{FF2B5EF4-FFF2-40B4-BE49-F238E27FC236}">
                <a16:creationId xmlns:a16="http://schemas.microsoft.com/office/drawing/2014/main" id="{1975951C-5E6F-4B09-8DE6-F1A6A2EDD57D}"/>
              </a:ext>
            </a:extLst>
          </p:cNvPr>
          <p:cNvPicPr>
            <a:picLocks noGrp="1" noChangeAspect="1"/>
          </p:cNvPicPr>
          <p:nvPr>
            <p:ph sz="half" idx="1"/>
          </p:nvPr>
        </p:nvPicPr>
        <p:blipFill>
          <a:blip r:embed="rId3"/>
          <a:srcRect r="-1" b="15725"/>
          <a:stretch/>
        </p:blipFill>
        <p:spPr>
          <a:xfrm>
            <a:off x="6477002" y="2811894"/>
            <a:ext cx="4967270" cy="2794237"/>
          </a:xfrm>
          <a:prstGeom prst="rect">
            <a:avLst/>
          </a:prstGeom>
        </p:spPr>
      </p:pic>
      <p:grpSp>
        <p:nvGrpSpPr>
          <p:cNvPr id="109"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0" name="Freeform: Shape 109">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1"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3" name="Freeform: Shape 112">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 name="Freeform: Shape 111">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4" name="Content Placeholder 3">
            <a:extLst>
              <a:ext uri="{FF2B5EF4-FFF2-40B4-BE49-F238E27FC236}">
                <a16:creationId xmlns:a16="http://schemas.microsoft.com/office/drawing/2014/main" id="{2AAA9C7E-D4B6-BDE9-1A57-0AE62A51B28F}"/>
              </a:ext>
            </a:extLst>
          </p:cNvPr>
          <p:cNvGraphicFramePr>
            <a:graphicFrameLocks noGrp="1"/>
          </p:cNvGraphicFramePr>
          <p:nvPr>
            <p:ph sz="half" idx="2"/>
            <p:extLst>
              <p:ext uri="{D42A27DB-BD31-4B8C-83A1-F6EECF244321}">
                <p14:modId xmlns:p14="http://schemas.microsoft.com/office/powerpoint/2010/main" val="40753668"/>
              </p:ext>
            </p:extLst>
          </p:nvPr>
        </p:nvGraphicFramePr>
        <p:xfrm>
          <a:off x="1185756" y="2384474"/>
          <a:ext cx="481087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984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3" name="Freeform: Shape 1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4" name="Freeform: Shape 1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6" name="Freeform: Shape 1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8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84" name="Freeform: Shape 18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7" name="Freeform: Shape 18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8" name="Freeform: Shape 18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91" name="Rectangle 1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2" name="Rectangle 19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4" name="Freeform: Shape 193">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5" name="Freeform: Shape 194">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6" name="Freeform: Shape 195">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8" name="Freeform: Shape 197">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99" name="Freeform: Shape 198">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00" name="Freeform: Shape 199">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A958AE00-23C9-5323-5B96-681DED3ACBC3}"/>
              </a:ext>
            </a:extLst>
          </p:cNvPr>
          <p:cNvSpPr>
            <a:spLocks noGrp="1"/>
          </p:cNvSpPr>
          <p:nvPr>
            <p:ph type="title"/>
          </p:nvPr>
        </p:nvSpPr>
        <p:spPr>
          <a:xfrm>
            <a:off x="1198182" y="559813"/>
            <a:ext cx="4987809" cy="1664573"/>
          </a:xfrm>
        </p:spPr>
        <p:txBody>
          <a:bodyPr vert="horz" lIns="91440" tIns="45720" rIns="91440" bIns="45720" rtlCol="0" anchor="ctr">
            <a:normAutofit/>
          </a:bodyPr>
          <a:lstStyle/>
          <a:p>
            <a:r>
              <a:rPr lang="en-US" kern="1200">
                <a:solidFill>
                  <a:schemeClr val="tx2"/>
                </a:solidFill>
                <a:latin typeface="+mj-lt"/>
                <a:ea typeface="+mj-ea"/>
                <a:cs typeface="+mj-cs"/>
              </a:rPr>
              <a:t>Beneficios</a:t>
            </a:r>
          </a:p>
        </p:txBody>
      </p:sp>
      <p:sp>
        <p:nvSpPr>
          <p:cNvPr id="4" name="Content Placeholder 3">
            <a:extLst>
              <a:ext uri="{FF2B5EF4-FFF2-40B4-BE49-F238E27FC236}">
                <a16:creationId xmlns:a16="http://schemas.microsoft.com/office/drawing/2014/main" id="{EEE065BA-D2AE-6779-8270-B3143E584049}"/>
              </a:ext>
            </a:extLst>
          </p:cNvPr>
          <p:cNvSpPr>
            <a:spLocks noGrp="1"/>
          </p:cNvSpPr>
          <p:nvPr>
            <p:ph sz="half" idx="2"/>
          </p:nvPr>
        </p:nvSpPr>
        <p:spPr>
          <a:xfrm>
            <a:off x="1185756" y="2384474"/>
            <a:ext cx="4987488" cy="3728613"/>
          </a:xfrm>
        </p:spPr>
        <p:txBody>
          <a:bodyPr vert="horz" lIns="91440" tIns="45720" rIns="91440" bIns="45720" rtlCol="0">
            <a:normAutofit/>
          </a:bodyPr>
          <a:lstStyle/>
          <a:p>
            <a:r>
              <a:rPr lang="en-US" sz="1800"/>
              <a:t>Optimización del uso de espacios y del tiempo en la oficina.</a:t>
            </a:r>
          </a:p>
          <a:p>
            <a:r>
              <a:rPr lang="en-US" sz="1800"/>
              <a:t>Facilita la programación de reuniones y colaboraciones.</a:t>
            </a:r>
          </a:p>
          <a:p>
            <a:r>
              <a:rPr lang="en-US" sz="1800"/>
              <a:t>Mejora la transparencia sobre el uso de los espacios en la oficina.</a:t>
            </a:r>
          </a:p>
        </p:txBody>
      </p:sp>
      <p:pic>
        <p:nvPicPr>
          <p:cNvPr id="5" name="Content Placeholder 4" descr="Concepto de trabajo desde casa en pizarra">
            <a:extLst>
              <a:ext uri="{FF2B5EF4-FFF2-40B4-BE49-F238E27FC236}">
                <a16:creationId xmlns:a16="http://schemas.microsoft.com/office/drawing/2014/main" id="{10596A9F-9651-4CC7-BDBC-7CB667AB23DA}"/>
              </a:ext>
            </a:extLst>
          </p:cNvPr>
          <p:cNvPicPr>
            <a:picLocks noGrp="1" noChangeAspect="1"/>
          </p:cNvPicPr>
          <p:nvPr>
            <p:ph sz="half" idx="1"/>
          </p:nvPr>
        </p:nvPicPr>
        <p:blipFill>
          <a:blip r:embed="rId3"/>
          <a:srcRect l="14637" r="11613"/>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59"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01" name="Freeform: Shape 20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2" name="Freeform: Shape 201">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3" name="Freeform: Shape 202">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7" name="Freeform: Shape 206">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8" name="Freeform: Shape 207">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9" name="Freeform: Shape 208">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5688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2" name="Freeform: Shape 14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4" name="Freeform: Shape 14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6" name="Freeform: Shape 14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9" name="Freeform: Shape 14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8" name="Freeform: Shape 15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66" name="Rectangle 16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8" name="Rectangle 16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1" name="Freeform: Shape 17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6" name="Freeform: Shape 17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86EE7534-AA25-0F91-5130-E158E45F468A}"/>
              </a:ext>
            </a:extLst>
          </p:cNvPr>
          <p:cNvSpPr>
            <a:spLocks noGrp="1"/>
          </p:cNvSpPr>
          <p:nvPr>
            <p:ph type="title"/>
          </p:nvPr>
        </p:nvSpPr>
        <p:spPr>
          <a:xfrm>
            <a:off x="996275" y="163350"/>
            <a:ext cx="5996619" cy="2065889"/>
          </a:xfrm>
        </p:spPr>
        <p:txBody>
          <a:bodyPr vert="horz" lIns="91440" tIns="45720" rIns="91440" bIns="45720" rtlCol="0" anchor="ctr">
            <a:normAutofit/>
          </a:bodyPr>
          <a:lstStyle/>
          <a:p>
            <a:r>
              <a:rPr lang="en-US" sz="5400" kern="1200">
                <a:solidFill>
                  <a:schemeClr val="tx2"/>
                </a:solidFill>
                <a:latin typeface="+mj-lt"/>
                <a:ea typeface="+mj-ea"/>
                <a:cs typeface="+mj-cs"/>
              </a:rPr>
              <a:t>¡Gracias!</a:t>
            </a:r>
          </a:p>
        </p:txBody>
      </p:sp>
      <p:grpSp>
        <p:nvGrpSpPr>
          <p:cNvPr id="18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81" name="Straight Connector 18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Content Placeholder 6">
            <a:extLst>
              <a:ext uri="{FF2B5EF4-FFF2-40B4-BE49-F238E27FC236}">
                <a16:creationId xmlns:a16="http://schemas.microsoft.com/office/drawing/2014/main" id="{E53D8F7C-F5E0-61CA-0947-213CFE2AEF2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98962" y="3361673"/>
            <a:ext cx="10515600" cy="3279865"/>
          </a:xfrm>
          <a:prstGeom prst="rect">
            <a:avLst/>
          </a:prstGeom>
        </p:spPr>
      </p:pic>
      <p:grpSp>
        <p:nvGrpSpPr>
          <p:cNvPr id="18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5" name="Freeform: Shape 18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8" name="Freeform: Shape 18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1" name="Freeform: Shape 19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9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9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9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87" name="Freeform: Shape 18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87530145"/>
      </p:ext>
    </p:extLst>
  </p:cSld>
  <p:clrMapOvr>
    <a:masterClrMapping/>
  </p:clrMapOvr>
</p:sld>
</file>

<file path=ppt/theme/theme1.xml><?xml version="1.0" encoding="utf-8"?>
<a:theme xmlns:a="http://schemas.openxmlformats.org/drawingml/2006/main" name="ExploreVTI">
  <a:themeElements>
    <a:clrScheme name="">
      <a:dk1>
        <a:srgbClr val="3E3E3E"/>
      </a:dk1>
      <a:lt1>
        <a:srgbClr val="FFFFFF"/>
      </a:lt1>
      <a:dk2>
        <a:srgbClr val="212121"/>
      </a:dk2>
      <a:lt2>
        <a:srgbClr val="F5F5F5"/>
      </a:lt2>
      <a:accent1>
        <a:srgbClr val="00BFFF"/>
      </a:accent1>
      <a:accent2>
        <a:srgbClr val="FF6347"/>
      </a:accent2>
      <a:accent3>
        <a:srgbClr val="00CED1"/>
      </a:accent3>
      <a:accent4>
        <a:srgbClr val="FFA500"/>
      </a:accent4>
      <a:accent5>
        <a:srgbClr val="8A2BE2"/>
      </a:accent5>
      <a:accent6>
        <a:srgbClr val="228B22"/>
      </a:accent6>
      <a:hlink>
        <a:srgbClr val="0000FF"/>
      </a:hlink>
      <a:folHlink>
        <a:srgbClr val="800080"/>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669</Words>
  <Application>Microsoft Office PowerPoint</Application>
  <PresentationFormat>Widescreen</PresentationFormat>
  <Paragraphs>60</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Avenir Next LT Pro</vt:lpstr>
      <vt:lpstr>AvenirNext LT Pro Medium</vt:lpstr>
      <vt:lpstr>Posterama</vt:lpstr>
      <vt:lpstr>ExploreVTI</vt:lpstr>
      <vt:lpstr>Sistema de Reserva de Espacios</vt:lpstr>
      <vt:lpstr>Gestión de Usuarios</vt:lpstr>
      <vt:lpstr>Gestión de Espacios</vt:lpstr>
      <vt:lpstr>Gestión de Reservas</vt:lpstr>
      <vt:lpstr> Reportes</vt:lpstr>
      <vt:lpstr>Integraciones</vt:lpstr>
      <vt:lpstr>Seguridad</vt:lpstr>
      <vt:lpstr>Beneficios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Velasquez</dc:creator>
  <cp:lastModifiedBy>Alex Velasquez</cp:lastModifiedBy>
  <cp:revision>1</cp:revision>
  <dcterms:created xsi:type="dcterms:W3CDTF">2024-08-23T04:44:44Z</dcterms:created>
  <dcterms:modified xsi:type="dcterms:W3CDTF">2024-08-23T07:25:23Z</dcterms:modified>
</cp:coreProperties>
</file>